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8" r:id="rId5"/>
  </p:sldMasterIdLst>
  <p:notesMasterIdLst>
    <p:notesMasterId r:id="rId43"/>
  </p:notesMasterIdLst>
  <p:handoutMasterIdLst>
    <p:handoutMasterId r:id="rId44"/>
  </p:handoutMasterIdLst>
  <p:sldIdLst>
    <p:sldId id="2145706077" r:id="rId6"/>
    <p:sldId id="2145706079" r:id="rId7"/>
    <p:sldId id="335" r:id="rId8"/>
    <p:sldId id="2145706092" r:id="rId9"/>
    <p:sldId id="2145706094" r:id="rId10"/>
    <p:sldId id="2145706095" r:id="rId11"/>
    <p:sldId id="2145706096" r:id="rId12"/>
    <p:sldId id="2145706080" r:id="rId13"/>
    <p:sldId id="347" r:id="rId14"/>
    <p:sldId id="319" r:id="rId15"/>
    <p:sldId id="323" r:id="rId16"/>
    <p:sldId id="2145706097" r:id="rId17"/>
    <p:sldId id="322" r:id="rId18"/>
    <p:sldId id="331" r:id="rId19"/>
    <p:sldId id="2145706093" r:id="rId20"/>
    <p:sldId id="2145706090" r:id="rId21"/>
    <p:sldId id="2145706102" r:id="rId22"/>
    <p:sldId id="2145706103" r:id="rId23"/>
    <p:sldId id="2145706098" r:id="rId24"/>
    <p:sldId id="2145706106" r:id="rId25"/>
    <p:sldId id="2145706104" r:id="rId26"/>
    <p:sldId id="2145706105" r:id="rId27"/>
    <p:sldId id="2145706107" r:id="rId28"/>
    <p:sldId id="408" r:id="rId29"/>
    <p:sldId id="409" r:id="rId30"/>
    <p:sldId id="359" r:id="rId31"/>
    <p:sldId id="410" r:id="rId32"/>
    <p:sldId id="411" r:id="rId33"/>
    <p:sldId id="2145706108" r:id="rId34"/>
    <p:sldId id="2145706111" r:id="rId35"/>
    <p:sldId id="2145706109" r:id="rId36"/>
    <p:sldId id="2145706112" r:id="rId37"/>
    <p:sldId id="2145706113" r:id="rId38"/>
    <p:sldId id="2145706099" r:id="rId39"/>
    <p:sldId id="2145706100" r:id="rId40"/>
    <p:sldId id="2145706101" r:id="rId41"/>
    <p:sldId id="2145706078"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58"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9FAD"/>
    <a:srgbClr val="030221"/>
    <a:srgbClr val="9C027D"/>
    <a:srgbClr val="D29B00"/>
    <a:srgbClr val="FF8F20"/>
    <a:srgbClr val="B414BE"/>
    <a:srgbClr val="CE61BC"/>
    <a:srgbClr val="BDE2FF"/>
    <a:srgbClr val="FFFFFF"/>
    <a:srgbClr val="9090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C85B30-5515-46C7-86E9-1905475C2308}" v="282" dt="2023-11-15T22:58:51.2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73" autoAdjust="0"/>
    <p:restoredTop sz="82481" autoAdjust="0"/>
  </p:normalViewPr>
  <p:slideViewPr>
    <p:cSldViewPr snapToGrid="0">
      <p:cViewPr varScale="1">
        <p:scale>
          <a:sx n="75" d="100"/>
          <a:sy n="75" d="100"/>
        </p:scale>
        <p:origin x="55" y="139"/>
      </p:cViewPr>
      <p:guideLst>
        <p:guide orient="horz" pos="3158"/>
        <p:guide pos="3840"/>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Duce" userId="68f29dca-e39c-4b24-81de-a80e5ed90a62" providerId="ADAL" clId="{82C85B30-5515-46C7-86E9-1905475C2308}"/>
    <pc:docChg chg="undo custSel addSld delSld modSld sldOrd">
      <pc:chgData name="Sarah Duce" userId="68f29dca-e39c-4b24-81de-a80e5ed90a62" providerId="ADAL" clId="{82C85B30-5515-46C7-86E9-1905475C2308}" dt="2023-11-15T22:58:51.265" v="5741" actId="478"/>
      <pc:docMkLst>
        <pc:docMk/>
      </pc:docMkLst>
      <pc:sldChg chg="modSp add mod">
        <pc:chgData name="Sarah Duce" userId="68f29dca-e39c-4b24-81de-a80e5ed90a62" providerId="ADAL" clId="{82C85B30-5515-46C7-86E9-1905475C2308}" dt="2023-11-15T18:08:07.501" v="2218" actId="20577"/>
        <pc:sldMkLst>
          <pc:docMk/>
          <pc:sldMk cId="3014416948" sldId="359"/>
        </pc:sldMkLst>
        <pc:spChg chg="mod">
          <ac:chgData name="Sarah Duce" userId="68f29dca-e39c-4b24-81de-a80e5ed90a62" providerId="ADAL" clId="{82C85B30-5515-46C7-86E9-1905475C2308}" dt="2023-11-15T18:08:07.501" v="2218" actId="20577"/>
          <ac:spMkLst>
            <pc:docMk/>
            <pc:sldMk cId="3014416948" sldId="359"/>
            <ac:spMk id="2" creationId="{EA7610D8-B650-7D12-4E3D-3797037AA28D}"/>
          </ac:spMkLst>
        </pc:spChg>
      </pc:sldChg>
      <pc:sldChg chg="addSp delSp modSp add mod">
        <pc:chgData name="Sarah Duce" userId="68f29dca-e39c-4b24-81de-a80e5ed90a62" providerId="ADAL" clId="{82C85B30-5515-46C7-86E9-1905475C2308}" dt="2023-11-15T18:06:46.338" v="2206" actId="14826"/>
        <pc:sldMkLst>
          <pc:docMk/>
          <pc:sldMk cId="3929457873" sldId="408"/>
        </pc:sldMkLst>
        <pc:picChg chg="add mod">
          <ac:chgData name="Sarah Duce" userId="68f29dca-e39c-4b24-81de-a80e5ed90a62" providerId="ADAL" clId="{82C85B30-5515-46C7-86E9-1905475C2308}" dt="2023-11-15T18:06:46.338" v="2206" actId="14826"/>
          <ac:picMkLst>
            <pc:docMk/>
            <pc:sldMk cId="3929457873" sldId="408"/>
            <ac:picMk id="2" creationId="{2C941E33-2D20-43F6-600F-841409143D59}"/>
          </ac:picMkLst>
        </pc:picChg>
        <pc:picChg chg="del">
          <ac:chgData name="Sarah Duce" userId="68f29dca-e39c-4b24-81de-a80e5ed90a62" providerId="ADAL" clId="{82C85B30-5515-46C7-86E9-1905475C2308}" dt="2023-11-15T18:03:50.235" v="2186" actId="478"/>
          <ac:picMkLst>
            <pc:docMk/>
            <pc:sldMk cId="3929457873" sldId="408"/>
            <ac:picMk id="3" creationId="{6584406A-3B14-A5A3-AEA1-A5D47A2C0E73}"/>
          </ac:picMkLst>
        </pc:picChg>
        <pc:picChg chg="add del mod">
          <ac:chgData name="Sarah Duce" userId="68f29dca-e39c-4b24-81de-a80e5ed90a62" providerId="ADAL" clId="{82C85B30-5515-46C7-86E9-1905475C2308}" dt="2023-11-15T18:05:18.391" v="2203" actId="21"/>
          <ac:picMkLst>
            <pc:docMk/>
            <pc:sldMk cId="3929457873" sldId="408"/>
            <ac:picMk id="4" creationId="{E62F52FF-7A86-E037-F0A5-95E05C7EF22C}"/>
          </ac:picMkLst>
        </pc:picChg>
        <pc:picChg chg="mod">
          <ac:chgData name="Sarah Duce" userId="68f29dca-e39c-4b24-81de-a80e5ed90a62" providerId="ADAL" clId="{82C85B30-5515-46C7-86E9-1905475C2308}" dt="2023-11-15T18:05:01.007" v="2197" actId="1076"/>
          <ac:picMkLst>
            <pc:docMk/>
            <pc:sldMk cId="3929457873" sldId="408"/>
            <ac:picMk id="1026" creationId="{F35C6F68-CB9C-E30D-D1C4-0671E6B7FF51}"/>
          </ac:picMkLst>
        </pc:picChg>
      </pc:sldChg>
      <pc:sldChg chg="addSp delSp modSp add mod">
        <pc:chgData name="Sarah Duce" userId="68f29dca-e39c-4b24-81de-a80e5ed90a62" providerId="ADAL" clId="{82C85B30-5515-46C7-86E9-1905475C2308}" dt="2023-11-15T18:09:06.737" v="2224" actId="1076"/>
        <pc:sldMkLst>
          <pc:docMk/>
          <pc:sldMk cId="3935809734" sldId="409"/>
        </pc:sldMkLst>
        <pc:picChg chg="add mod">
          <ac:chgData name="Sarah Duce" userId="68f29dca-e39c-4b24-81de-a80e5ed90a62" providerId="ADAL" clId="{82C85B30-5515-46C7-86E9-1905475C2308}" dt="2023-11-15T18:05:25.006" v="2205" actId="1076"/>
          <ac:picMkLst>
            <pc:docMk/>
            <pc:sldMk cId="3935809734" sldId="409"/>
            <ac:picMk id="2" creationId="{1FF45C33-E10F-55D2-AB0A-C834B84C97F0}"/>
          </ac:picMkLst>
        </pc:picChg>
        <pc:picChg chg="add mod">
          <ac:chgData name="Sarah Duce" userId="68f29dca-e39c-4b24-81de-a80e5ed90a62" providerId="ADAL" clId="{82C85B30-5515-46C7-86E9-1905475C2308}" dt="2023-11-15T18:09:06.737" v="2224" actId="1076"/>
          <ac:picMkLst>
            <pc:docMk/>
            <pc:sldMk cId="3935809734" sldId="409"/>
            <ac:picMk id="3" creationId="{82AA56A7-C500-DC5F-9330-9C04D79E7BD4}"/>
          </ac:picMkLst>
        </pc:picChg>
        <pc:picChg chg="del">
          <ac:chgData name="Sarah Duce" userId="68f29dca-e39c-4b24-81de-a80e5ed90a62" providerId="ADAL" clId="{82C85B30-5515-46C7-86E9-1905475C2308}" dt="2023-11-15T18:04:29.303" v="2191" actId="21"/>
          <ac:picMkLst>
            <pc:docMk/>
            <pc:sldMk cId="3935809734" sldId="409"/>
            <ac:picMk id="4" creationId="{08A524EC-4B46-C602-1F6B-71107C69405D}"/>
          </ac:picMkLst>
        </pc:picChg>
        <pc:picChg chg="del mod">
          <ac:chgData name="Sarah Duce" userId="68f29dca-e39c-4b24-81de-a80e5ed90a62" providerId="ADAL" clId="{82C85B30-5515-46C7-86E9-1905475C2308}" dt="2023-11-15T18:05:07.939" v="2199" actId="21"/>
          <ac:picMkLst>
            <pc:docMk/>
            <pc:sldMk cId="3935809734" sldId="409"/>
            <ac:picMk id="6" creationId="{D16815E4-8B88-6526-AC66-0FA816751085}"/>
          </ac:picMkLst>
        </pc:picChg>
        <pc:picChg chg="add del mod">
          <ac:chgData name="Sarah Duce" userId="68f29dca-e39c-4b24-81de-a80e5ed90a62" providerId="ADAL" clId="{82C85B30-5515-46C7-86E9-1905475C2308}" dt="2023-11-15T18:09:01.005" v="2221" actId="478"/>
          <ac:picMkLst>
            <pc:docMk/>
            <pc:sldMk cId="3935809734" sldId="409"/>
            <ac:picMk id="2050" creationId="{63C25EB9-3C3F-2AF3-C790-341D3109B8A5}"/>
          </ac:picMkLst>
        </pc:picChg>
      </pc:sldChg>
      <pc:sldChg chg="modSp add mod">
        <pc:chgData name="Sarah Duce" userId="68f29dca-e39c-4b24-81de-a80e5ed90a62" providerId="ADAL" clId="{82C85B30-5515-46C7-86E9-1905475C2308}" dt="2023-11-15T18:08:13.577" v="2219"/>
        <pc:sldMkLst>
          <pc:docMk/>
          <pc:sldMk cId="3200374425" sldId="410"/>
        </pc:sldMkLst>
        <pc:spChg chg="mod">
          <ac:chgData name="Sarah Duce" userId="68f29dca-e39c-4b24-81de-a80e5ed90a62" providerId="ADAL" clId="{82C85B30-5515-46C7-86E9-1905475C2308}" dt="2023-11-15T18:08:13.577" v="2219"/>
          <ac:spMkLst>
            <pc:docMk/>
            <pc:sldMk cId="3200374425" sldId="410"/>
            <ac:spMk id="2" creationId="{EA7610D8-B650-7D12-4E3D-3797037AA28D}"/>
          </ac:spMkLst>
        </pc:spChg>
      </pc:sldChg>
      <pc:sldChg chg="modSp add mod">
        <pc:chgData name="Sarah Duce" userId="68f29dca-e39c-4b24-81de-a80e5ed90a62" providerId="ADAL" clId="{82C85B30-5515-46C7-86E9-1905475C2308}" dt="2023-11-15T18:08:16.740" v="2220"/>
        <pc:sldMkLst>
          <pc:docMk/>
          <pc:sldMk cId="2325664087" sldId="411"/>
        </pc:sldMkLst>
        <pc:spChg chg="mod">
          <ac:chgData name="Sarah Duce" userId="68f29dca-e39c-4b24-81de-a80e5ed90a62" providerId="ADAL" clId="{82C85B30-5515-46C7-86E9-1905475C2308}" dt="2023-11-15T18:08:16.740" v="2220"/>
          <ac:spMkLst>
            <pc:docMk/>
            <pc:sldMk cId="2325664087" sldId="411"/>
            <ac:spMk id="2" creationId="{EA7610D8-B650-7D12-4E3D-3797037AA28D}"/>
          </ac:spMkLst>
        </pc:spChg>
      </pc:sldChg>
      <pc:sldChg chg="addSp delSp modSp mod addAnim delAnim modAnim">
        <pc:chgData name="Sarah Duce" userId="68f29dca-e39c-4b24-81de-a80e5ed90a62" providerId="ADAL" clId="{82C85B30-5515-46C7-86E9-1905475C2308}" dt="2023-11-15T22:54:03.890" v="5739" actId="14100"/>
        <pc:sldMkLst>
          <pc:docMk/>
          <pc:sldMk cId="357539875" sldId="2145706098"/>
        </pc:sldMkLst>
        <pc:spChg chg="mod">
          <ac:chgData name="Sarah Duce" userId="68f29dca-e39c-4b24-81de-a80e5ed90a62" providerId="ADAL" clId="{82C85B30-5515-46C7-86E9-1905475C2308}" dt="2023-11-15T17:48:56.801" v="1997" actId="20577"/>
          <ac:spMkLst>
            <pc:docMk/>
            <pc:sldMk cId="357539875" sldId="2145706098"/>
            <ac:spMk id="2" creationId="{FAC66C5A-461D-32BF-E742-EAA75D55F874}"/>
          </ac:spMkLst>
        </pc:spChg>
        <pc:spChg chg="del">
          <ac:chgData name="Sarah Duce" userId="68f29dca-e39c-4b24-81de-a80e5ed90a62" providerId="ADAL" clId="{82C85B30-5515-46C7-86E9-1905475C2308}" dt="2023-11-15T13:08:31.065" v="136" actId="478"/>
          <ac:spMkLst>
            <pc:docMk/>
            <pc:sldMk cId="357539875" sldId="2145706098"/>
            <ac:spMk id="3" creationId="{371C08F3-8FFD-8ABF-C768-990E13188921}"/>
          </ac:spMkLst>
        </pc:spChg>
        <pc:spChg chg="del mod topLvl">
          <ac:chgData name="Sarah Duce" userId="68f29dca-e39c-4b24-81de-a80e5ed90a62" providerId="ADAL" clId="{82C85B30-5515-46C7-86E9-1905475C2308}" dt="2023-11-15T22:42:39.323" v="5208" actId="478"/>
          <ac:spMkLst>
            <pc:docMk/>
            <pc:sldMk cId="357539875" sldId="2145706098"/>
            <ac:spMk id="5" creationId="{521DC044-A3CF-70DD-FB62-A09E6B783947}"/>
          </ac:spMkLst>
        </pc:spChg>
        <pc:spChg chg="mod topLvl">
          <ac:chgData name="Sarah Duce" userId="68f29dca-e39c-4b24-81de-a80e5ed90a62" providerId="ADAL" clId="{82C85B30-5515-46C7-86E9-1905475C2308}" dt="2023-11-15T22:47:43.862" v="5722" actId="554"/>
          <ac:spMkLst>
            <pc:docMk/>
            <pc:sldMk cId="357539875" sldId="2145706098"/>
            <ac:spMk id="6" creationId="{BCC52C80-C6E0-2868-62F7-AC3EC870D438}"/>
          </ac:spMkLst>
        </pc:spChg>
        <pc:spChg chg="add mod">
          <ac:chgData name="Sarah Duce" userId="68f29dca-e39c-4b24-81de-a80e5ed90a62" providerId="ADAL" clId="{82C85B30-5515-46C7-86E9-1905475C2308}" dt="2023-11-15T22:48:20.878" v="5728" actId="12"/>
          <ac:spMkLst>
            <pc:docMk/>
            <pc:sldMk cId="357539875" sldId="2145706098"/>
            <ac:spMk id="8" creationId="{CB0332B9-3892-5986-99B6-BC37A3157909}"/>
          </ac:spMkLst>
        </pc:spChg>
        <pc:spChg chg="add mod">
          <ac:chgData name="Sarah Duce" userId="68f29dca-e39c-4b24-81de-a80e5ed90a62" providerId="ADAL" clId="{82C85B30-5515-46C7-86E9-1905475C2308}" dt="2023-11-15T22:53:18.150" v="5735" actId="207"/>
          <ac:spMkLst>
            <pc:docMk/>
            <pc:sldMk cId="357539875" sldId="2145706098"/>
            <ac:spMk id="9" creationId="{91363DAF-135E-9404-524C-E5E9BFE4F300}"/>
          </ac:spMkLst>
        </pc:spChg>
        <pc:spChg chg="add mod">
          <ac:chgData name="Sarah Duce" userId="68f29dca-e39c-4b24-81de-a80e5ed90a62" providerId="ADAL" clId="{82C85B30-5515-46C7-86E9-1905475C2308}" dt="2023-11-15T13:09:05.160" v="137"/>
          <ac:spMkLst>
            <pc:docMk/>
            <pc:sldMk cId="357539875" sldId="2145706098"/>
            <ac:spMk id="14" creationId="{1485DC39-2A79-C3EC-5562-F0401C92885D}"/>
          </ac:spMkLst>
        </pc:spChg>
        <pc:spChg chg="add mod">
          <ac:chgData name="Sarah Duce" userId="68f29dca-e39c-4b24-81de-a80e5ed90a62" providerId="ADAL" clId="{82C85B30-5515-46C7-86E9-1905475C2308}" dt="2023-11-15T13:09:05.160" v="137"/>
          <ac:spMkLst>
            <pc:docMk/>
            <pc:sldMk cId="357539875" sldId="2145706098"/>
            <ac:spMk id="15" creationId="{CE8188F0-A9C3-1E2E-D0B3-27B74DDAB0FB}"/>
          </ac:spMkLst>
        </pc:spChg>
        <pc:spChg chg="add mod">
          <ac:chgData name="Sarah Duce" userId="68f29dca-e39c-4b24-81de-a80e5ed90a62" providerId="ADAL" clId="{82C85B30-5515-46C7-86E9-1905475C2308}" dt="2023-11-15T13:09:05.160" v="137"/>
          <ac:spMkLst>
            <pc:docMk/>
            <pc:sldMk cId="357539875" sldId="2145706098"/>
            <ac:spMk id="16" creationId="{69AC539D-476D-1AA2-9438-0946BD05C177}"/>
          </ac:spMkLst>
        </pc:spChg>
        <pc:spChg chg="add mod">
          <ac:chgData name="Sarah Duce" userId="68f29dca-e39c-4b24-81de-a80e5ed90a62" providerId="ADAL" clId="{82C85B30-5515-46C7-86E9-1905475C2308}" dt="2023-11-15T13:09:05.160" v="137"/>
          <ac:spMkLst>
            <pc:docMk/>
            <pc:sldMk cId="357539875" sldId="2145706098"/>
            <ac:spMk id="17" creationId="{C8DF4173-E89E-FA06-6524-98FAD5F0FAFF}"/>
          </ac:spMkLst>
        </pc:spChg>
        <pc:spChg chg="add mod">
          <ac:chgData name="Sarah Duce" userId="68f29dca-e39c-4b24-81de-a80e5ed90a62" providerId="ADAL" clId="{82C85B30-5515-46C7-86E9-1905475C2308}" dt="2023-11-15T13:09:05.160" v="137"/>
          <ac:spMkLst>
            <pc:docMk/>
            <pc:sldMk cId="357539875" sldId="2145706098"/>
            <ac:spMk id="18" creationId="{A451191E-A539-2946-C0C9-F18116C34BBE}"/>
          </ac:spMkLst>
        </pc:spChg>
        <pc:spChg chg="add mod">
          <ac:chgData name="Sarah Duce" userId="68f29dca-e39c-4b24-81de-a80e5ed90a62" providerId="ADAL" clId="{82C85B30-5515-46C7-86E9-1905475C2308}" dt="2023-11-15T13:09:05.160" v="137"/>
          <ac:spMkLst>
            <pc:docMk/>
            <pc:sldMk cId="357539875" sldId="2145706098"/>
            <ac:spMk id="19" creationId="{871A8D5B-46D5-1815-3EF4-4E3B21F7506A}"/>
          </ac:spMkLst>
        </pc:spChg>
        <pc:spChg chg="add mod">
          <ac:chgData name="Sarah Duce" userId="68f29dca-e39c-4b24-81de-a80e5ed90a62" providerId="ADAL" clId="{82C85B30-5515-46C7-86E9-1905475C2308}" dt="2023-11-15T13:09:05.160" v="137"/>
          <ac:spMkLst>
            <pc:docMk/>
            <pc:sldMk cId="357539875" sldId="2145706098"/>
            <ac:spMk id="20" creationId="{F0DC83DD-4742-C777-AB53-BED70FEE72BD}"/>
          </ac:spMkLst>
        </pc:spChg>
        <pc:spChg chg="add mod">
          <ac:chgData name="Sarah Duce" userId="68f29dca-e39c-4b24-81de-a80e5ed90a62" providerId="ADAL" clId="{82C85B30-5515-46C7-86E9-1905475C2308}" dt="2023-11-15T13:09:05.160" v="137"/>
          <ac:spMkLst>
            <pc:docMk/>
            <pc:sldMk cId="357539875" sldId="2145706098"/>
            <ac:spMk id="21" creationId="{A492549F-2BC9-9ABB-71E0-9BB36CD94F4C}"/>
          </ac:spMkLst>
        </pc:spChg>
        <pc:spChg chg="add mod">
          <ac:chgData name="Sarah Duce" userId="68f29dca-e39c-4b24-81de-a80e5ed90a62" providerId="ADAL" clId="{82C85B30-5515-46C7-86E9-1905475C2308}" dt="2023-11-15T13:09:05.160" v="137"/>
          <ac:spMkLst>
            <pc:docMk/>
            <pc:sldMk cId="357539875" sldId="2145706098"/>
            <ac:spMk id="22" creationId="{0140ED8B-FFDE-2BBE-A454-1E484E204733}"/>
          </ac:spMkLst>
        </pc:spChg>
        <pc:spChg chg="add mod">
          <ac:chgData name="Sarah Duce" userId="68f29dca-e39c-4b24-81de-a80e5ed90a62" providerId="ADAL" clId="{82C85B30-5515-46C7-86E9-1905475C2308}" dt="2023-11-15T13:09:05.160" v="137"/>
          <ac:spMkLst>
            <pc:docMk/>
            <pc:sldMk cId="357539875" sldId="2145706098"/>
            <ac:spMk id="23" creationId="{2B1A001E-4476-D258-1187-8AA4037F441B}"/>
          </ac:spMkLst>
        </pc:spChg>
        <pc:spChg chg="add mod">
          <ac:chgData name="Sarah Duce" userId="68f29dca-e39c-4b24-81de-a80e5ed90a62" providerId="ADAL" clId="{82C85B30-5515-46C7-86E9-1905475C2308}" dt="2023-11-15T13:09:05.160" v="137"/>
          <ac:spMkLst>
            <pc:docMk/>
            <pc:sldMk cId="357539875" sldId="2145706098"/>
            <ac:spMk id="24" creationId="{449A55CF-0186-053E-DAA1-56383BF30686}"/>
          </ac:spMkLst>
        </pc:spChg>
        <pc:spChg chg="add mod">
          <ac:chgData name="Sarah Duce" userId="68f29dca-e39c-4b24-81de-a80e5ed90a62" providerId="ADAL" clId="{82C85B30-5515-46C7-86E9-1905475C2308}" dt="2023-11-15T13:09:05.160" v="137"/>
          <ac:spMkLst>
            <pc:docMk/>
            <pc:sldMk cId="357539875" sldId="2145706098"/>
            <ac:spMk id="25" creationId="{539D74EA-0367-CED4-B54E-9B4979C9E866}"/>
          </ac:spMkLst>
        </pc:spChg>
        <pc:spChg chg="add mod">
          <ac:chgData name="Sarah Duce" userId="68f29dca-e39c-4b24-81de-a80e5ed90a62" providerId="ADAL" clId="{82C85B30-5515-46C7-86E9-1905475C2308}" dt="2023-11-15T13:09:05.160" v="137"/>
          <ac:spMkLst>
            <pc:docMk/>
            <pc:sldMk cId="357539875" sldId="2145706098"/>
            <ac:spMk id="26" creationId="{D97FEAB3-C1EF-7ED8-49C6-AACF39B9E33E}"/>
          </ac:spMkLst>
        </pc:spChg>
        <pc:spChg chg="add mod">
          <ac:chgData name="Sarah Duce" userId="68f29dca-e39c-4b24-81de-a80e5ed90a62" providerId="ADAL" clId="{82C85B30-5515-46C7-86E9-1905475C2308}" dt="2023-11-15T13:09:05.160" v="137"/>
          <ac:spMkLst>
            <pc:docMk/>
            <pc:sldMk cId="357539875" sldId="2145706098"/>
            <ac:spMk id="27" creationId="{9CE886FE-6969-AC75-0AE2-7A5288B9A33E}"/>
          </ac:spMkLst>
        </pc:spChg>
        <pc:spChg chg="add del mod topLvl">
          <ac:chgData name="Sarah Duce" userId="68f29dca-e39c-4b24-81de-a80e5ed90a62" providerId="ADAL" clId="{82C85B30-5515-46C7-86E9-1905475C2308}" dt="2023-11-15T13:15:17.188" v="428" actId="478"/>
          <ac:spMkLst>
            <pc:docMk/>
            <pc:sldMk cId="357539875" sldId="2145706098"/>
            <ac:spMk id="28" creationId="{4C717F19-7563-5925-3E70-67361A849A2B}"/>
          </ac:spMkLst>
        </pc:spChg>
        <pc:spChg chg="add del mod topLvl">
          <ac:chgData name="Sarah Duce" userId="68f29dca-e39c-4b24-81de-a80e5ed90a62" providerId="ADAL" clId="{82C85B30-5515-46C7-86E9-1905475C2308}" dt="2023-11-15T13:15:15.486" v="427" actId="478"/>
          <ac:spMkLst>
            <pc:docMk/>
            <pc:sldMk cId="357539875" sldId="2145706098"/>
            <ac:spMk id="29" creationId="{6CD95FC9-70C6-AE5A-D903-49268253C842}"/>
          </ac:spMkLst>
        </pc:spChg>
        <pc:spChg chg="add mod">
          <ac:chgData name="Sarah Duce" userId="68f29dca-e39c-4b24-81de-a80e5ed90a62" providerId="ADAL" clId="{82C85B30-5515-46C7-86E9-1905475C2308}" dt="2023-11-15T13:09:05.160" v="137"/>
          <ac:spMkLst>
            <pc:docMk/>
            <pc:sldMk cId="357539875" sldId="2145706098"/>
            <ac:spMk id="30" creationId="{36BFF700-194C-381C-8C3F-3D9587618543}"/>
          </ac:spMkLst>
        </pc:spChg>
        <pc:spChg chg="add mod">
          <ac:chgData name="Sarah Duce" userId="68f29dca-e39c-4b24-81de-a80e5ed90a62" providerId="ADAL" clId="{82C85B30-5515-46C7-86E9-1905475C2308}" dt="2023-11-15T13:09:05.160" v="137"/>
          <ac:spMkLst>
            <pc:docMk/>
            <pc:sldMk cId="357539875" sldId="2145706098"/>
            <ac:spMk id="31" creationId="{644F4777-D1A5-9F40-6408-6C14701C2521}"/>
          </ac:spMkLst>
        </pc:spChg>
        <pc:spChg chg="add mod">
          <ac:chgData name="Sarah Duce" userId="68f29dca-e39c-4b24-81de-a80e5ed90a62" providerId="ADAL" clId="{82C85B30-5515-46C7-86E9-1905475C2308}" dt="2023-11-15T22:37:46.866" v="5116" actId="2085"/>
          <ac:spMkLst>
            <pc:docMk/>
            <pc:sldMk cId="357539875" sldId="2145706098"/>
            <ac:spMk id="32" creationId="{AA2A3BD5-E27F-5CE7-3C3C-AA3C4DD9C00D}"/>
          </ac:spMkLst>
        </pc:spChg>
        <pc:spChg chg="add del mod">
          <ac:chgData name="Sarah Duce" userId="68f29dca-e39c-4b24-81de-a80e5ed90a62" providerId="ADAL" clId="{82C85B30-5515-46C7-86E9-1905475C2308}" dt="2023-11-15T22:41:30.184" v="5194" actId="478"/>
          <ac:spMkLst>
            <pc:docMk/>
            <pc:sldMk cId="357539875" sldId="2145706098"/>
            <ac:spMk id="33" creationId="{547F9ACF-F17F-AF2A-0860-B86F12D9BD6C}"/>
          </ac:spMkLst>
        </pc:spChg>
        <pc:spChg chg="del mod topLvl">
          <ac:chgData name="Sarah Duce" userId="68f29dca-e39c-4b24-81de-a80e5ed90a62" providerId="ADAL" clId="{82C85B30-5515-46C7-86E9-1905475C2308}" dt="2023-11-15T13:23:43.330" v="739" actId="478"/>
          <ac:spMkLst>
            <pc:docMk/>
            <pc:sldMk cId="357539875" sldId="2145706098"/>
            <ac:spMk id="35" creationId="{1BABD2E0-F4E8-A40E-69FA-397C61ADEA01}"/>
          </ac:spMkLst>
        </pc:spChg>
        <pc:spChg chg="del mod topLvl">
          <ac:chgData name="Sarah Duce" userId="68f29dca-e39c-4b24-81de-a80e5ed90a62" providerId="ADAL" clId="{82C85B30-5515-46C7-86E9-1905475C2308}" dt="2023-11-15T13:23:41.218" v="738" actId="478"/>
          <ac:spMkLst>
            <pc:docMk/>
            <pc:sldMk cId="357539875" sldId="2145706098"/>
            <ac:spMk id="36" creationId="{38104A04-C784-FC6C-7A89-8B7095B2F099}"/>
          </ac:spMkLst>
        </pc:spChg>
        <pc:spChg chg="add mod">
          <ac:chgData name="Sarah Duce" userId="68f29dca-e39c-4b24-81de-a80e5ed90a62" providerId="ADAL" clId="{82C85B30-5515-46C7-86E9-1905475C2308}" dt="2023-11-15T22:37:46.866" v="5116" actId="2085"/>
          <ac:spMkLst>
            <pc:docMk/>
            <pc:sldMk cId="357539875" sldId="2145706098"/>
            <ac:spMk id="37" creationId="{DF5ED620-5C2B-1EC6-226C-F1352ADBA9D4}"/>
          </ac:spMkLst>
        </pc:spChg>
        <pc:spChg chg="mod">
          <ac:chgData name="Sarah Duce" userId="68f29dca-e39c-4b24-81de-a80e5ed90a62" providerId="ADAL" clId="{82C85B30-5515-46C7-86E9-1905475C2308}" dt="2023-11-15T22:37:49.332" v="5117" actId="2085"/>
          <ac:spMkLst>
            <pc:docMk/>
            <pc:sldMk cId="357539875" sldId="2145706098"/>
            <ac:spMk id="39" creationId="{24C9C3CF-E0C5-E57B-EBA4-091577E4A593}"/>
          </ac:spMkLst>
        </pc:spChg>
        <pc:spChg chg="del mod">
          <ac:chgData name="Sarah Duce" userId="68f29dca-e39c-4b24-81de-a80e5ed90a62" providerId="ADAL" clId="{82C85B30-5515-46C7-86E9-1905475C2308}" dt="2023-11-15T22:41:34.771" v="5196" actId="478"/>
          <ac:spMkLst>
            <pc:docMk/>
            <pc:sldMk cId="357539875" sldId="2145706098"/>
            <ac:spMk id="40" creationId="{5F9445BB-57A1-F943-3BF9-A19EDA6CEEE4}"/>
          </ac:spMkLst>
        </pc:spChg>
        <pc:spChg chg="add mod">
          <ac:chgData name="Sarah Duce" userId="68f29dca-e39c-4b24-81de-a80e5ed90a62" providerId="ADAL" clId="{82C85B30-5515-46C7-86E9-1905475C2308}" dt="2023-11-15T22:38:00.418" v="5120" actId="1076"/>
          <ac:spMkLst>
            <pc:docMk/>
            <pc:sldMk cId="357539875" sldId="2145706098"/>
            <ac:spMk id="41" creationId="{F0374FAD-4D5B-6B82-C328-CC9431F59595}"/>
          </ac:spMkLst>
        </pc:spChg>
        <pc:spChg chg="mod">
          <ac:chgData name="Sarah Duce" userId="68f29dca-e39c-4b24-81de-a80e5ed90a62" providerId="ADAL" clId="{82C85B30-5515-46C7-86E9-1905475C2308}" dt="2023-11-15T13:24:30.871" v="752" actId="3064"/>
          <ac:spMkLst>
            <pc:docMk/>
            <pc:sldMk cId="357539875" sldId="2145706098"/>
            <ac:spMk id="44" creationId="{D38B89FA-390C-51EF-63C8-C1C6E3ADDE03}"/>
          </ac:spMkLst>
        </pc:spChg>
        <pc:spChg chg="mod">
          <ac:chgData name="Sarah Duce" userId="68f29dca-e39c-4b24-81de-a80e5ed90a62" providerId="ADAL" clId="{82C85B30-5515-46C7-86E9-1905475C2308}" dt="2023-11-15T13:51:27.354" v="921" actId="3064"/>
          <ac:spMkLst>
            <pc:docMk/>
            <pc:sldMk cId="357539875" sldId="2145706098"/>
            <ac:spMk id="45" creationId="{FA668B58-25FD-B7C8-CBA1-A05F75E19E77}"/>
          </ac:spMkLst>
        </pc:spChg>
        <pc:spChg chg="mod">
          <ac:chgData name="Sarah Duce" userId="68f29dca-e39c-4b24-81de-a80e5ed90a62" providerId="ADAL" clId="{82C85B30-5515-46C7-86E9-1905475C2308}" dt="2023-11-15T13:18:07.688" v="604"/>
          <ac:spMkLst>
            <pc:docMk/>
            <pc:sldMk cId="357539875" sldId="2145706098"/>
            <ac:spMk id="48" creationId="{59678222-BDBA-3F81-D3A4-EACB138C69D9}"/>
          </ac:spMkLst>
        </pc:spChg>
        <pc:spChg chg="mod">
          <ac:chgData name="Sarah Duce" userId="68f29dca-e39c-4b24-81de-a80e5ed90a62" providerId="ADAL" clId="{82C85B30-5515-46C7-86E9-1905475C2308}" dt="2023-11-15T13:51:35.964" v="927" actId="3064"/>
          <ac:spMkLst>
            <pc:docMk/>
            <pc:sldMk cId="357539875" sldId="2145706098"/>
            <ac:spMk id="49" creationId="{71BB0161-67A1-7265-C0B2-1B51F3BB9C43}"/>
          </ac:spMkLst>
        </pc:spChg>
        <pc:spChg chg="mod">
          <ac:chgData name="Sarah Duce" userId="68f29dca-e39c-4b24-81de-a80e5ed90a62" providerId="ADAL" clId="{82C85B30-5515-46C7-86E9-1905475C2308}" dt="2023-11-15T13:48:46.813" v="899" actId="3064"/>
          <ac:spMkLst>
            <pc:docMk/>
            <pc:sldMk cId="357539875" sldId="2145706098"/>
            <ac:spMk id="51" creationId="{8986B148-00D0-743F-08D5-D020F7E0AF62}"/>
          </ac:spMkLst>
        </pc:spChg>
        <pc:spChg chg="mod">
          <ac:chgData name="Sarah Duce" userId="68f29dca-e39c-4b24-81de-a80e5ed90a62" providerId="ADAL" clId="{82C85B30-5515-46C7-86E9-1905475C2308}" dt="2023-11-15T13:51:37.952" v="929" actId="3064"/>
          <ac:spMkLst>
            <pc:docMk/>
            <pc:sldMk cId="357539875" sldId="2145706098"/>
            <ac:spMk id="52" creationId="{3C016FCC-CF89-E619-33E4-894D060E2C6B}"/>
          </ac:spMkLst>
        </pc:spChg>
        <pc:spChg chg="mod">
          <ac:chgData name="Sarah Duce" userId="68f29dca-e39c-4b24-81de-a80e5ed90a62" providerId="ADAL" clId="{82C85B30-5515-46C7-86E9-1905475C2308}" dt="2023-11-15T17:47:13.456" v="1979" actId="14100"/>
          <ac:spMkLst>
            <pc:docMk/>
            <pc:sldMk cId="357539875" sldId="2145706098"/>
            <ac:spMk id="54" creationId="{D1D94895-2416-164B-4812-CB04B45111AF}"/>
          </ac:spMkLst>
        </pc:spChg>
        <pc:spChg chg="mod">
          <ac:chgData name="Sarah Duce" userId="68f29dca-e39c-4b24-81de-a80e5ed90a62" providerId="ADAL" clId="{82C85B30-5515-46C7-86E9-1905475C2308}" dt="2023-11-15T17:47:40.672" v="1982" actId="113"/>
          <ac:spMkLst>
            <pc:docMk/>
            <pc:sldMk cId="357539875" sldId="2145706098"/>
            <ac:spMk id="55" creationId="{BD08D060-E699-01AB-3253-D47BD3997E32}"/>
          </ac:spMkLst>
        </pc:spChg>
        <pc:grpChg chg="add del mod">
          <ac:chgData name="Sarah Duce" userId="68f29dca-e39c-4b24-81de-a80e5ed90a62" providerId="ADAL" clId="{82C85B30-5515-46C7-86E9-1905475C2308}" dt="2023-11-15T22:42:35.869" v="5207" actId="165"/>
          <ac:grpSpMkLst>
            <pc:docMk/>
            <pc:sldMk cId="357539875" sldId="2145706098"/>
            <ac:grpSpMk id="3" creationId="{1EC0FCBC-BF89-0215-6E5B-CFE8332A6532}"/>
          </ac:grpSpMkLst>
        </pc:grpChg>
        <pc:grpChg chg="add del mod">
          <ac:chgData name="Sarah Duce" userId="68f29dca-e39c-4b24-81de-a80e5ed90a62" providerId="ADAL" clId="{82C85B30-5515-46C7-86E9-1905475C2308}" dt="2023-11-15T22:41:30.184" v="5194" actId="478"/>
          <ac:grpSpMkLst>
            <pc:docMk/>
            <pc:sldMk cId="357539875" sldId="2145706098"/>
            <ac:grpSpMk id="4" creationId="{E3A00174-8041-B8FE-5908-82E280C93986}"/>
          </ac:grpSpMkLst>
        </pc:grpChg>
        <pc:grpChg chg="add del mod">
          <ac:chgData name="Sarah Duce" userId="68f29dca-e39c-4b24-81de-a80e5ed90a62" providerId="ADAL" clId="{82C85B30-5515-46C7-86E9-1905475C2308}" dt="2023-11-15T13:12:35.727" v="255" actId="478"/>
          <ac:grpSpMkLst>
            <pc:docMk/>
            <pc:sldMk cId="357539875" sldId="2145706098"/>
            <ac:grpSpMk id="5" creationId="{6AECB2CE-E393-333D-104D-B51F9110E946}"/>
          </ac:grpSpMkLst>
        </pc:grpChg>
        <pc:grpChg chg="add del mod">
          <ac:chgData name="Sarah Duce" userId="68f29dca-e39c-4b24-81de-a80e5ed90a62" providerId="ADAL" clId="{82C85B30-5515-46C7-86E9-1905475C2308}" dt="2023-11-15T13:15:15.486" v="427" actId="478"/>
          <ac:grpSpMkLst>
            <pc:docMk/>
            <pc:sldMk cId="357539875" sldId="2145706098"/>
            <ac:grpSpMk id="6" creationId="{1041848E-89C6-E645-091A-905007A76BD5}"/>
          </ac:grpSpMkLst>
        </pc:grpChg>
        <pc:grpChg chg="add del mod">
          <ac:chgData name="Sarah Duce" userId="68f29dca-e39c-4b24-81de-a80e5ed90a62" providerId="ADAL" clId="{82C85B30-5515-46C7-86E9-1905475C2308}" dt="2023-11-15T13:18:05.219" v="603" actId="478"/>
          <ac:grpSpMkLst>
            <pc:docMk/>
            <pc:sldMk cId="357539875" sldId="2145706098"/>
            <ac:grpSpMk id="7" creationId="{05B4E72C-32E8-03AA-D348-863DC40060DD}"/>
          </ac:grpSpMkLst>
        </pc:grpChg>
        <pc:grpChg chg="add del mod">
          <ac:chgData name="Sarah Duce" userId="68f29dca-e39c-4b24-81de-a80e5ed90a62" providerId="ADAL" clId="{82C85B30-5515-46C7-86E9-1905475C2308}" dt="2023-11-15T13:20:27.576" v="702" actId="478"/>
          <ac:grpSpMkLst>
            <pc:docMk/>
            <pc:sldMk cId="357539875" sldId="2145706098"/>
            <ac:grpSpMk id="8" creationId="{6395EE0F-1FB9-7D62-4D94-F67554ED45BC}"/>
          </ac:grpSpMkLst>
        </pc:grpChg>
        <pc:grpChg chg="add del mod">
          <ac:chgData name="Sarah Duce" userId="68f29dca-e39c-4b24-81de-a80e5ed90a62" providerId="ADAL" clId="{82C85B30-5515-46C7-86E9-1905475C2308}" dt="2023-11-15T13:11:15.773" v="226" actId="478"/>
          <ac:grpSpMkLst>
            <pc:docMk/>
            <pc:sldMk cId="357539875" sldId="2145706098"/>
            <ac:grpSpMk id="9" creationId="{78F93DC9-BFD4-72E4-C1DC-FAD815EBA7B3}"/>
          </ac:grpSpMkLst>
        </pc:grpChg>
        <pc:grpChg chg="add del mod">
          <ac:chgData name="Sarah Duce" userId="68f29dca-e39c-4b24-81de-a80e5ed90a62" providerId="ADAL" clId="{82C85B30-5515-46C7-86E9-1905475C2308}" dt="2023-11-15T13:11:15.773" v="226" actId="478"/>
          <ac:grpSpMkLst>
            <pc:docMk/>
            <pc:sldMk cId="357539875" sldId="2145706098"/>
            <ac:grpSpMk id="10" creationId="{F0786B75-29FA-4301-4FC0-97E7EE92E6C4}"/>
          </ac:grpSpMkLst>
        </pc:grpChg>
        <pc:grpChg chg="add del mod">
          <ac:chgData name="Sarah Duce" userId="68f29dca-e39c-4b24-81de-a80e5ed90a62" providerId="ADAL" clId="{82C85B30-5515-46C7-86E9-1905475C2308}" dt="2023-11-15T13:11:15.773" v="226" actId="478"/>
          <ac:grpSpMkLst>
            <pc:docMk/>
            <pc:sldMk cId="357539875" sldId="2145706098"/>
            <ac:grpSpMk id="11" creationId="{A4FF3968-0811-CDE2-B558-B2E149F3476B}"/>
          </ac:grpSpMkLst>
        </pc:grpChg>
        <pc:grpChg chg="add del mod">
          <ac:chgData name="Sarah Duce" userId="68f29dca-e39c-4b24-81de-a80e5ed90a62" providerId="ADAL" clId="{82C85B30-5515-46C7-86E9-1905475C2308}" dt="2023-11-15T13:11:15.773" v="226" actId="478"/>
          <ac:grpSpMkLst>
            <pc:docMk/>
            <pc:sldMk cId="357539875" sldId="2145706098"/>
            <ac:grpSpMk id="12" creationId="{39451104-29DF-65A5-9C0C-537CCB513CE2}"/>
          </ac:grpSpMkLst>
        </pc:grpChg>
        <pc:grpChg chg="add del mod">
          <ac:chgData name="Sarah Duce" userId="68f29dca-e39c-4b24-81de-a80e5ed90a62" providerId="ADAL" clId="{82C85B30-5515-46C7-86E9-1905475C2308}" dt="2023-11-15T13:11:15.773" v="226" actId="478"/>
          <ac:grpSpMkLst>
            <pc:docMk/>
            <pc:sldMk cId="357539875" sldId="2145706098"/>
            <ac:grpSpMk id="13" creationId="{B440892A-160B-C315-C9BD-CD271C582F4D}"/>
          </ac:grpSpMkLst>
        </pc:grpChg>
        <pc:grpChg chg="add del mod">
          <ac:chgData name="Sarah Duce" userId="68f29dca-e39c-4b24-81de-a80e5ed90a62" providerId="ADAL" clId="{82C85B30-5515-46C7-86E9-1905475C2308}" dt="2023-11-15T13:23:41.218" v="738" actId="478"/>
          <ac:grpSpMkLst>
            <pc:docMk/>
            <pc:sldMk cId="357539875" sldId="2145706098"/>
            <ac:grpSpMk id="34" creationId="{133C59B5-3285-24D7-0DD5-B4EE7098645D}"/>
          </ac:grpSpMkLst>
        </pc:grpChg>
        <pc:grpChg chg="add del mod">
          <ac:chgData name="Sarah Duce" userId="68f29dca-e39c-4b24-81de-a80e5ed90a62" providerId="ADAL" clId="{82C85B30-5515-46C7-86E9-1905475C2308}" dt="2023-11-15T22:41:34.771" v="5196" actId="478"/>
          <ac:grpSpMkLst>
            <pc:docMk/>
            <pc:sldMk cId="357539875" sldId="2145706098"/>
            <ac:grpSpMk id="38" creationId="{977179D1-DDCC-80D6-D264-BCA984FB3621}"/>
          </ac:grpSpMkLst>
        </pc:grpChg>
        <pc:grpChg chg="add del mod">
          <ac:chgData name="Sarah Duce" userId="68f29dca-e39c-4b24-81de-a80e5ed90a62" providerId="ADAL" clId="{82C85B30-5515-46C7-86E9-1905475C2308}" dt="2023-11-15T22:41:35.742" v="5197" actId="478"/>
          <ac:grpSpMkLst>
            <pc:docMk/>
            <pc:sldMk cId="357539875" sldId="2145706098"/>
            <ac:grpSpMk id="42" creationId="{605F4037-4F4E-D852-F2E2-A22A5D0B6753}"/>
          </ac:grpSpMkLst>
        </pc:grpChg>
        <pc:grpChg chg="add del mod">
          <ac:chgData name="Sarah Duce" userId="68f29dca-e39c-4b24-81de-a80e5ed90a62" providerId="ADAL" clId="{82C85B30-5515-46C7-86E9-1905475C2308}" dt="2023-11-15T22:45:37.294" v="5454" actId="478"/>
          <ac:grpSpMkLst>
            <pc:docMk/>
            <pc:sldMk cId="357539875" sldId="2145706098"/>
            <ac:grpSpMk id="43" creationId="{5FBD9617-D3C6-A50A-FAB0-BA6F390E0C26}"/>
          </ac:grpSpMkLst>
        </pc:grpChg>
        <pc:grpChg chg="add del mod">
          <ac:chgData name="Sarah Duce" userId="68f29dca-e39c-4b24-81de-a80e5ed90a62" providerId="ADAL" clId="{82C85B30-5515-46C7-86E9-1905475C2308}" dt="2023-11-15T22:41:32.267" v="5195" actId="478"/>
          <ac:grpSpMkLst>
            <pc:docMk/>
            <pc:sldMk cId="357539875" sldId="2145706098"/>
            <ac:grpSpMk id="46" creationId="{66DEBD56-2A83-D6EC-8445-8F77270DDD63}"/>
          </ac:grpSpMkLst>
        </pc:grpChg>
        <pc:grpChg chg="add del mod">
          <ac:chgData name="Sarah Duce" userId="68f29dca-e39c-4b24-81de-a80e5ed90a62" providerId="ADAL" clId="{82C85B30-5515-46C7-86E9-1905475C2308}" dt="2023-11-15T22:47:25.211" v="5718" actId="478"/>
          <ac:grpSpMkLst>
            <pc:docMk/>
            <pc:sldMk cId="357539875" sldId="2145706098"/>
            <ac:grpSpMk id="47" creationId="{EEA9AD2C-A71E-2C58-18E7-F68FB15D594C}"/>
          </ac:grpSpMkLst>
        </pc:grpChg>
        <pc:grpChg chg="add del mod">
          <ac:chgData name="Sarah Duce" userId="68f29dca-e39c-4b24-81de-a80e5ed90a62" providerId="ADAL" clId="{82C85B30-5515-46C7-86E9-1905475C2308}" dt="2023-11-15T18:28:20.474" v="2905" actId="21"/>
          <ac:grpSpMkLst>
            <pc:docMk/>
            <pc:sldMk cId="357539875" sldId="2145706098"/>
            <ac:grpSpMk id="50" creationId="{0C44A43E-FD28-99A0-6370-7DC19CC4306B}"/>
          </ac:grpSpMkLst>
        </pc:grpChg>
        <pc:grpChg chg="add del mod">
          <ac:chgData name="Sarah Duce" userId="68f29dca-e39c-4b24-81de-a80e5ed90a62" providerId="ADAL" clId="{82C85B30-5515-46C7-86E9-1905475C2308}" dt="2023-11-15T17:49:14.259" v="2000" actId="478"/>
          <ac:grpSpMkLst>
            <pc:docMk/>
            <pc:sldMk cId="357539875" sldId="2145706098"/>
            <ac:grpSpMk id="53" creationId="{9135625A-A885-C18F-693D-E33C5DA06190}"/>
          </ac:grpSpMkLst>
        </pc:grpChg>
        <pc:picChg chg="add mod">
          <ac:chgData name="Sarah Duce" userId="68f29dca-e39c-4b24-81de-a80e5ed90a62" providerId="ADAL" clId="{82C85B30-5515-46C7-86E9-1905475C2308}" dt="2023-11-15T22:53:55.047" v="5737" actId="1076"/>
          <ac:picMkLst>
            <pc:docMk/>
            <pc:sldMk cId="357539875" sldId="2145706098"/>
            <ac:picMk id="7" creationId="{D6BD8117-A4EC-F9EA-8E44-EA5AB5586410}"/>
          </ac:picMkLst>
        </pc:picChg>
        <pc:picChg chg="add mod">
          <ac:chgData name="Sarah Duce" userId="68f29dca-e39c-4b24-81de-a80e5ed90a62" providerId="ADAL" clId="{82C85B30-5515-46C7-86E9-1905475C2308}" dt="2023-11-15T22:49:03.579" v="5730"/>
          <ac:picMkLst>
            <pc:docMk/>
            <pc:sldMk cId="357539875" sldId="2145706098"/>
            <ac:picMk id="10" creationId="{8F7E0855-23DC-31DD-CB65-7CEE9D072876}"/>
          </ac:picMkLst>
        </pc:picChg>
        <pc:picChg chg="add mod">
          <ac:chgData name="Sarah Duce" userId="68f29dca-e39c-4b24-81de-a80e5ed90a62" providerId="ADAL" clId="{82C85B30-5515-46C7-86E9-1905475C2308}" dt="2023-11-15T22:54:03.890" v="5739" actId="14100"/>
          <ac:picMkLst>
            <pc:docMk/>
            <pc:sldMk cId="357539875" sldId="2145706098"/>
            <ac:picMk id="11" creationId="{F5567240-652D-A314-FC0D-4AB23C17E57C}"/>
          </ac:picMkLst>
        </pc:picChg>
        <pc:picChg chg="add del mod">
          <ac:chgData name="Sarah Duce" userId="68f29dca-e39c-4b24-81de-a80e5ed90a62" providerId="ADAL" clId="{82C85B30-5515-46C7-86E9-1905475C2308}" dt="2023-11-15T22:38:24.072" v="5124" actId="21"/>
          <ac:picMkLst>
            <pc:docMk/>
            <pc:sldMk cId="357539875" sldId="2145706098"/>
            <ac:picMk id="3074" creationId="{A14B7D1A-8FD9-0538-45BE-AC597DC09349}"/>
          </ac:picMkLst>
        </pc:picChg>
      </pc:sldChg>
      <pc:sldChg chg="addSp delSp modSp new mod ord">
        <pc:chgData name="Sarah Duce" userId="68f29dca-e39c-4b24-81de-a80e5ed90a62" providerId="ADAL" clId="{82C85B30-5515-46C7-86E9-1905475C2308}" dt="2023-11-15T13:07:19.028" v="39"/>
        <pc:sldMkLst>
          <pc:docMk/>
          <pc:sldMk cId="2047091703" sldId="2145706102"/>
        </pc:sldMkLst>
        <pc:spChg chg="mod">
          <ac:chgData name="Sarah Duce" userId="68f29dca-e39c-4b24-81de-a80e5ed90a62" providerId="ADAL" clId="{82C85B30-5515-46C7-86E9-1905475C2308}" dt="2023-11-15T13:06:14.604" v="22" actId="20577"/>
          <ac:spMkLst>
            <pc:docMk/>
            <pc:sldMk cId="2047091703" sldId="2145706102"/>
            <ac:spMk id="2" creationId="{27C828B7-4209-8737-E82B-60D33BF0A00C}"/>
          </ac:spMkLst>
        </pc:spChg>
        <pc:spChg chg="del">
          <ac:chgData name="Sarah Duce" userId="68f29dca-e39c-4b24-81de-a80e5ed90a62" providerId="ADAL" clId="{82C85B30-5515-46C7-86E9-1905475C2308}" dt="2023-11-15T13:06:33.031" v="26" actId="478"/>
          <ac:spMkLst>
            <pc:docMk/>
            <pc:sldMk cId="2047091703" sldId="2145706102"/>
            <ac:spMk id="3" creationId="{D65977C9-D180-25E1-4C8B-F5FE18B55E7D}"/>
          </ac:spMkLst>
        </pc:spChg>
        <pc:spChg chg="add mod">
          <ac:chgData name="Sarah Duce" userId="68f29dca-e39c-4b24-81de-a80e5ed90a62" providerId="ADAL" clId="{82C85B30-5515-46C7-86E9-1905475C2308}" dt="2023-11-15T13:07:10.939" v="37" actId="20577"/>
          <ac:spMkLst>
            <pc:docMk/>
            <pc:sldMk cId="2047091703" sldId="2145706102"/>
            <ac:spMk id="5" creationId="{524F2B52-01FE-B131-E8CE-62A708366F52}"/>
          </ac:spMkLst>
        </pc:spChg>
        <pc:picChg chg="add mod">
          <ac:chgData name="Sarah Duce" userId="68f29dca-e39c-4b24-81de-a80e5ed90a62" providerId="ADAL" clId="{82C85B30-5515-46C7-86E9-1905475C2308}" dt="2023-11-15T13:06:30.278" v="25" actId="1076"/>
          <ac:picMkLst>
            <pc:docMk/>
            <pc:sldMk cId="2047091703" sldId="2145706102"/>
            <ac:picMk id="4" creationId="{1396F997-6C34-57E9-32EB-45A2C29767D6}"/>
          </ac:picMkLst>
        </pc:picChg>
      </pc:sldChg>
      <pc:sldChg chg="addSp delSp modSp new mod">
        <pc:chgData name="Sarah Duce" userId="68f29dca-e39c-4b24-81de-a80e5ed90a62" providerId="ADAL" clId="{82C85B30-5515-46C7-86E9-1905475C2308}" dt="2023-11-15T13:47:31.245" v="897" actId="1076"/>
        <pc:sldMkLst>
          <pc:docMk/>
          <pc:sldMk cId="1828324005" sldId="2145706103"/>
        </pc:sldMkLst>
        <pc:spChg chg="del">
          <ac:chgData name="Sarah Duce" userId="68f29dca-e39c-4b24-81de-a80e5ed90a62" providerId="ADAL" clId="{82C85B30-5515-46C7-86E9-1905475C2308}" dt="2023-11-15T13:38:35.216" v="888" actId="478"/>
          <ac:spMkLst>
            <pc:docMk/>
            <pc:sldMk cId="1828324005" sldId="2145706103"/>
            <ac:spMk id="2" creationId="{E9830CB5-1419-BBED-8158-6764BC75DB43}"/>
          </ac:spMkLst>
        </pc:spChg>
        <pc:spChg chg="del">
          <ac:chgData name="Sarah Duce" userId="68f29dca-e39c-4b24-81de-a80e5ed90a62" providerId="ADAL" clId="{82C85B30-5515-46C7-86E9-1905475C2308}" dt="2023-11-15T13:38:53.120" v="890" actId="478"/>
          <ac:spMkLst>
            <pc:docMk/>
            <pc:sldMk cId="1828324005" sldId="2145706103"/>
            <ac:spMk id="3" creationId="{15765C68-0A5A-A9C8-9A02-4325D6A0A15E}"/>
          </ac:spMkLst>
        </pc:spChg>
        <pc:picChg chg="add mod">
          <ac:chgData name="Sarah Duce" userId="68f29dca-e39c-4b24-81de-a80e5ed90a62" providerId="ADAL" clId="{82C85B30-5515-46C7-86E9-1905475C2308}" dt="2023-11-15T13:38:48.692" v="889"/>
          <ac:picMkLst>
            <pc:docMk/>
            <pc:sldMk cId="1828324005" sldId="2145706103"/>
            <ac:picMk id="4" creationId="{FC431F3E-110F-4019-27A6-41EC8B737E45}"/>
          </ac:picMkLst>
        </pc:picChg>
        <pc:picChg chg="add del">
          <ac:chgData name="Sarah Duce" userId="68f29dca-e39c-4b24-81de-a80e5ed90a62" providerId="ADAL" clId="{82C85B30-5515-46C7-86E9-1905475C2308}" dt="2023-11-15T13:46:40.420" v="892" actId="478"/>
          <ac:picMkLst>
            <pc:docMk/>
            <pc:sldMk cId="1828324005" sldId="2145706103"/>
            <ac:picMk id="1026" creationId="{9BB4D210-A862-3835-CB8B-3B7BFAD07E63}"/>
          </ac:picMkLst>
        </pc:picChg>
        <pc:picChg chg="add mod">
          <ac:chgData name="Sarah Duce" userId="68f29dca-e39c-4b24-81de-a80e5ed90a62" providerId="ADAL" clId="{82C85B30-5515-46C7-86E9-1905475C2308}" dt="2023-11-15T13:47:31.245" v="897" actId="1076"/>
          <ac:picMkLst>
            <pc:docMk/>
            <pc:sldMk cId="1828324005" sldId="2145706103"/>
            <ac:picMk id="1028" creationId="{BA3375C3-7E74-7DE5-6C3D-4C2B60AAF262}"/>
          </ac:picMkLst>
        </pc:picChg>
      </pc:sldChg>
      <pc:sldChg chg="addSp delSp modSp new mod">
        <pc:chgData name="Sarah Duce" userId="68f29dca-e39c-4b24-81de-a80e5ed90a62" providerId="ADAL" clId="{82C85B30-5515-46C7-86E9-1905475C2308}" dt="2023-11-15T20:41:26.387" v="3063" actId="1076"/>
        <pc:sldMkLst>
          <pc:docMk/>
          <pc:sldMk cId="4273783413" sldId="2145706104"/>
        </pc:sldMkLst>
        <pc:spChg chg="mod">
          <ac:chgData name="Sarah Duce" userId="68f29dca-e39c-4b24-81de-a80e5ed90a62" providerId="ADAL" clId="{82C85B30-5515-46C7-86E9-1905475C2308}" dt="2023-11-15T17:22:47.868" v="951" actId="20577"/>
          <ac:spMkLst>
            <pc:docMk/>
            <pc:sldMk cId="4273783413" sldId="2145706104"/>
            <ac:spMk id="2" creationId="{8B8B1F3D-C8C3-E57E-B4AF-D085936841AE}"/>
          </ac:spMkLst>
        </pc:spChg>
        <pc:spChg chg="del">
          <ac:chgData name="Sarah Duce" userId="68f29dca-e39c-4b24-81de-a80e5ed90a62" providerId="ADAL" clId="{82C85B30-5515-46C7-86E9-1905475C2308}" dt="2023-11-15T17:22:59.451" v="953" actId="478"/>
          <ac:spMkLst>
            <pc:docMk/>
            <pc:sldMk cId="4273783413" sldId="2145706104"/>
            <ac:spMk id="3" creationId="{FE388FE3-12BB-2CEE-7641-6DBB069A2BE1}"/>
          </ac:spMkLst>
        </pc:spChg>
        <pc:spChg chg="add mod">
          <ac:chgData name="Sarah Duce" userId="68f29dca-e39c-4b24-81de-a80e5ed90a62" providerId="ADAL" clId="{82C85B30-5515-46C7-86E9-1905475C2308}" dt="2023-11-15T17:34:57.981" v="1129" actId="113"/>
          <ac:spMkLst>
            <pc:docMk/>
            <pc:sldMk cId="4273783413" sldId="2145706104"/>
            <ac:spMk id="4" creationId="{6AF9BB98-2E7E-2C3D-E629-7D2C1B1D2A1C}"/>
          </ac:spMkLst>
        </pc:spChg>
        <pc:spChg chg="add del mod">
          <ac:chgData name="Sarah Duce" userId="68f29dca-e39c-4b24-81de-a80e5ed90a62" providerId="ADAL" clId="{82C85B30-5515-46C7-86E9-1905475C2308}" dt="2023-11-15T17:23:04.518" v="955"/>
          <ac:spMkLst>
            <pc:docMk/>
            <pc:sldMk cId="4273783413" sldId="2145706104"/>
            <ac:spMk id="5" creationId="{2411CEC9-3E1A-FCCE-BC84-670F82869B0E}"/>
          </ac:spMkLst>
        </pc:spChg>
        <pc:picChg chg="add mod">
          <ac:chgData name="Sarah Duce" userId="68f29dca-e39c-4b24-81de-a80e5ed90a62" providerId="ADAL" clId="{82C85B30-5515-46C7-86E9-1905475C2308}" dt="2023-11-15T20:41:26.387" v="3063" actId="1076"/>
          <ac:picMkLst>
            <pc:docMk/>
            <pc:sldMk cId="4273783413" sldId="2145706104"/>
            <ac:picMk id="7" creationId="{858F2EC1-B474-455C-0B6D-9BA0F61643EC}"/>
          </ac:picMkLst>
        </pc:picChg>
      </pc:sldChg>
      <pc:sldChg chg="addSp delSp modSp new mod modNotesTx">
        <pc:chgData name="Sarah Duce" userId="68f29dca-e39c-4b24-81de-a80e5ed90a62" providerId="ADAL" clId="{82C85B30-5515-46C7-86E9-1905475C2308}" dt="2023-11-15T17:44:35.767" v="1853" actId="20577"/>
        <pc:sldMkLst>
          <pc:docMk/>
          <pc:sldMk cId="2754980968" sldId="2145706105"/>
        </pc:sldMkLst>
        <pc:spChg chg="mod">
          <ac:chgData name="Sarah Duce" userId="68f29dca-e39c-4b24-81de-a80e5ed90a62" providerId="ADAL" clId="{82C85B30-5515-46C7-86E9-1905475C2308}" dt="2023-11-15T17:35:11.463" v="1131"/>
          <ac:spMkLst>
            <pc:docMk/>
            <pc:sldMk cId="2754980968" sldId="2145706105"/>
            <ac:spMk id="2" creationId="{FE0EE77E-9A46-7454-6048-FF5C4DD8B4A5}"/>
          </ac:spMkLst>
        </pc:spChg>
        <pc:spChg chg="del">
          <ac:chgData name="Sarah Duce" userId="68f29dca-e39c-4b24-81de-a80e5ed90a62" providerId="ADAL" clId="{82C85B30-5515-46C7-86E9-1905475C2308}" dt="2023-11-15T17:37:27.928" v="1136" actId="478"/>
          <ac:spMkLst>
            <pc:docMk/>
            <pc:sldMk cId="2754980968" sldId="2145706105"/>
            <ac:spMk id="3" creationId="{8A37F9FD-05B7-9BE1-EF6F-58FE236ED6B6}"/>
          </ac:spMkLst>
        </pc:spChg>
        <pc:spChg chg="add mod">
          <ac:chgData name="Sarah Duce" userId="68f29dca-e39c-4b24-81de-a80e5ed90a62" providerId="ADAL" clId="{82C85B30-5515-46C7-86E9-1905475C2308}" dt="2023-11-15T17:42:15.523" v="1476" actId="20577"/>
          <ac:spMkLst>
            <pc:docMk/>
            <pc:sldMk cId="2754980968" sldId="2145706105"/>
            <ac:spMk id="6" creationId="{820CBE3A-9CAA-A7E8-C6C2-2C4E87DA1116}"/>
          </ac:spMkLst>
        </pc:spChg>
        <pc:picChg chg="add mod ord">
          <ac:chgData name="Sarah Duce" userId="68f29dca-e39c-4b24-81de-a80e5ed90a62" providerId="ADAL" clId="{82C85B30-5515-46C7-86E9-1905475C2308}" dt="2023-11-15T17:37:31.986" v="1137" actId="14100"/>
          <ac:picMkLst>
            <pc:docMk/>
            <pc:sldMk cId="2754980968" sldId="2145706105"/>
            <ac:picMk id="5" creationId="{9C465AC3-6ECE-81CF-1DAD-35842BBE7BF5}"/>
          </ac:picMkLst>
        </pc:picChg>
      </pc:sldChg>
      <pc:sldChg chg="addSp delSp modSp add mod delAnim">
        <pc:chgData name="Sarah Duce" userId="68f29dca-e39c-4b24-81de-a80e5ed90a62" providerId="ADAL" clId="{82C85B30-5515-46C7-86E9-1905475C2308}" dt="2023-11-15T22:35:43.539" v="5109" actId="2711"/>
        <pc:sldMkLst>
          <pc:docMk/>
          <pc:sldMk cId="3682119521" sldId="2145706106"/>
        </pc:sldMkLst>
        <pc:spChg chg="mod">
          <ac:chgData name="Sarah Duce" userId="68f29dca-e39c-4b24-81de-a80e5ed90a62" providerId="ADAL" clId="{82C85B30-5515-46C7-86E9-1905475C2308}" dt="2023-11-15T18:17:40.555" v="2326" actId="6549"/>
          <ac:spMkLst>
            <pc:docMk/>
            <pc:sldMk cId="3682119521" sldId="2145706106"/>
            <ac:spMk id="2" creationId="{FAC66C5A-461D-32BF-E742-EAA75D55F874}"/>
          </ac:spMkLst>
        </pc:spChg>
        <pc:spChg chg="add del mod">
          <ac:chgData name="Sarah Duce" userId="68f29dca-e39c-4b24-81de-a80e5ed90a62" providerId="ADAL" clId="{82C85B30-5515-46C7-86E9-1905475C2308}" dt="2023-11-15T17:50:27.100" v="2057" actId="478"/>
          <ac:spMkLst>
            <pc:docMk/>
            <pc:sldMk cId="3682119521" sldId="2145706106"/>
            <ac:spMk id="3" creationId="{AACC482A-1494-D7C6-0839-02E367800E3B}"/>
          </ac:spMkLst>
        </pc:spChg>
        <pc:grpChg chg="del">
          <ac:chgData name="Sarah Duce" userId="68f29dca-e39c-4b24-81de-a80e5ed90a62" providerId="ADAL" clId="{82C85B30-5515-46C7-86E9-1905475C2308}" dt="2023-11-15T17:49:44.480" v="2054" actId="478"/>
          <ac:grpSpMkLst>
            <pc:docMk/>
            <pc:sldMk cId="3682119521" sldId="2145706106"/>
            <ac:grpSpMk id="42" creationId="{605F4037-4F4E-D852-F2E2-A22A5D0B6753}"/>
          </ac:grpSpMkLst>
        </pc:grpChg>
        <pc:grpChg chg="del">
          <ac:chgData name="Sarah Duce" userId="68f29dca-e39c-4b24-81de-a80e5ed90a62" providerId="ADAL" clId="{82C85B30-5515-46C7-86E9-1905475C2308}" dt="2023-11-15T17:49:44.480" v="2054" actId="478"/>
          <ac:grpSpMkLst>
            <pc:docMk/>
            <pc:sldMk cId="3682119521" sldId="2145706106"/>
            <ac:grpSpMk id="43" creationId="{5FBD9617-D3C6-A50A-FAB0-BA6F390E0C26}"/>
          </ac:grpSpMkLst>
        </pc:grpChg>
        <pc:grpChg chg="del">
          <ac:chgData name="Sarah Duce" userId="68f29dca-e39c-4b24-81de-a80e5ed90a62" providerId="ADAL" clId="{82C85B30-5515-46C7-86E9-1905475C2308}" dt="2023-11-15T17:49:44.480" v="2054" actId="478"/>
          <ac:grpSpMkLst>
            <pc:docMk/>
            <pc:sldMk cId="3682119521" sldId="2145706106"/>
            <ac:grpSpMk id="46" creationId="{66DEBD56-2A83-D6EC-8445-8F77270DDD63}"/>
          </ac:grpSpMkLst>
        </pc:grpChg>
        <pc:grpChg chg="del">
          <ac:chgData name="Sarah Duce" userId="68f29dca-e39c-4b24-81de-a80e5ed90a62" providerId="ADAL" clId="{82C85B30-5515-46C7-86E9-1905475C2308}" dt="2023-11-15T17:49:35.511" v="2053" actId="478"/>
          <ac:grpSpMkLst>
            <pc:docMk/>
            <pc:sldMk cId="3682119521" sldId="2145706106"/>
            <ac:grpSpMk id="47" creationId="{EEA9AD2C-A71E-2C58-18E7-F68FB15D594C}"/>
          </ac:grpSpMkLst>
        </pc:grpChg>
        <pc:grpChg chg="del">
          <ac:chgData name="Sarah Duce" userId="68f29dca-e39c-4b24-81de-a80e5ed90a62" providerId="ADAL" clId="{82C85B30-5515-46C7-86E9-1905475C2308}" dt="2023-11-15T17:49:35.511" v="2053" actId="478"/>
          <ac:grpSpMkLst>
            <pc:docMk/>
            <pc:sldMk cId="3682119521" sldId="2145706106"/>
            <ac:grpSpMk id="50" creationId="{0C44A43E-FD28-99A0-6370-7DC19CC4306B}"/>
          </ac:grpSpMkLst>
        </pc:grpChg>
        <pc:grpChg chg="del">
          <ac:chgData name="Sarah Duce" userId="68f29dca-e39c-4b24-81de-a80e5ed90a62" providerId="ADAL" clId="{82C85B30-5515-46C7-86E9-1905475C2308}" dt="2023-11-15T17:49:07.351" v="1999" actId="478"/>
          <ac:grpSpMkLst>
            <pc:docMk/>
            <pc:sldMk cId="3682119521" sldId="2145706106"/>
            <ac:grpSpMk id="53" creationId="{9135625A-A885-C18F-693D-E33C5DA06190}"/>
          </ac:grpSpMkLst>
        </pc:grpChg>
        <pc:graphicFrameChg chg="add mod modGraphic">
          <ac:chgData name="Sarah Duce" userId="68f29dca-e39c-4b24-81de-a80e5ed90a62" providerId="ADAL" clId="{82C85B30-5515-46C7-86E9-1905475C2308}" dt="2023-11-15T22:35:43.539" v="5109" actId="2711"/>
          <ac:graphicFrameMkLst>
            <pc:docMk/>
            <pc:sldMk cId="3682119521" sldId="2145706106"/>
            <ac:graphicFrameMk id="5" creationId="{31A89C90-B526-FE71-A0C5-DCFAB0978B0F}"/>
          </ac:graphicFrameMkLst>
        </pc:graphicFrameChg>
      </pc:sldChg>
      <pc:sldChg chg="modSp add mod ord">
        <pc:chgData name="Sarah Duce" userId="68f29dca-e39c-4b24-81de-a80e5ed90a62" providerId="ADAL" clId="{82C85B30-5515-46C7-86E9-1905475C2308}" dt="2023-11-15T18:02:14.173" v="2182" actId="1076"/>
        <pc:sldMkLst>
          <pc:docMk/>
          <pc:sldMk cId="73166667" sldId="2145706107"/>
        </pc:sldMkLst>
        <pc:spChg chg="mod">
          <ac:chgData name="Sarah Duce" userId="68f29dca-e39c-4b24-81de-a80e5ed90a62" providerId="ADAL" clId="{82C85B30-5515-46C7-86E9-1905475C2308}" dt="2023-11-15T17:59:13.236" v="2117" actId="20577"/>
          <ac:spMkLst>
            <pc:docMk/>
            <pc:sldMk cId="73166667" sldId="2145706107"/>
            <ac:spMk id="2" creationId="{8B8B1F3D-C8C3-E57E-B4AF-D085936841AE}"/>
          </ac:spMkLst>
        </pc:spChg>
        <pc:spChg chg="mod">
          <ac:chgData name="Sarah Duce" userId="68f29dca-e39c-4b24-81de-a80e5ed90a62" providerId="ADAL" clId="{82C85B30-5515-46C7-86E9-1905475C2308}" dt="2023-11-15T18:00:28.179" v="2180"/>
          <ac:spMkLst>
            <pc:docMk/>
            <pc:sldMk cId="73166667" sldId="2145706107"/>
            <ac:spMk id="4" creationId="{6AF9BB98-2E7E-2C3D-E629-7D2C1B1D2A1C}"/>
          </ac:spMkLst>
        </pc:spChg>
        <pc:picChg chg="mod">
          <ac:chgData name="Sarah Duce" userId="68f29dca-e39c-4b24-81de-a80e5ed90a62" providerId="ADAL" clId="{82C85B30-5515-46C7-86E9-1905475C2308}" dt="2023-11-15T18:02:14.173" v="2182" actId="1076"/>
          <ac:picMkLst>
            <pc:docMk/>
            <pc:sldMk cId="73166667" sldId="2145706107"/>
            <ac:picMk id="7" creationId="{858F2EC1-B474-455C-0B6D-9BA0F61643EC}"/>
          </ac:picMkLst>
        </pc:picChg>
      </pc:sldChg>
      <pc:sldChg chg="new del">
        <pc:chgData name="Sarah Duce" userId="68f29dca-e39c-4b24-81de-a80e5ed90a62" providerId="ADAL" clId="{82C85B30-5515-46C7-86E9-1905475C2308}" dt="2023-11-15T18:03:47.053" v="2185" actId="47"/>
        <pc:sldMkLst>
          <pc:docMk/>
          <pc:sldMk cId="3154591296" sldId="2145706108"/>
        </pc:sldMkLst>
      </pc:sldChg>
      <pc:sldChg chg="modSp add mod ord modNotesTx">
        <pc:chgData name="Sarah Duce" userId="68f29dca-e39c-4b24-81de-a80e5ed90a62" providerId="ADAL" clId="{82C85B30-5515-46C7-86E9-1905475C2308}" dt="2023-11-15T18:17:00.127" v="2317" actId="20577"/>
        <pc:sldMkLst>
          <pc:docMk/>
          <pc:sldMk cId="4065952861" sldId="2145706108"/>
        </pc:sldMkLst>
        <pc:spChg chg="mod">
          <ac:chgData name="Sarah Duce" userId="68f29dca-e39c-4b24-81de-a80e5ed90a62" providerId="ADAL" clId="{82C85B30-5515-46C7-86E9-1905475C2308}" dt="2023-11-15T18:12:06.468" v="2236" actId="20577"/>
          <ac:spMkLst>
            <pc:docMk/>
            <pc:sldMk cId="4065952861" sldId="2145706108"/>
            <ac:spMk id="2" creationId="{8B8B1F3D-C8C3-E57E-B4AF-D085936841AE}"/>
          </ac:spMkLst>
        </pc:spChg>
        <pc:spChg chg="mod">
          <ac:chgData name="Sarah Duce" userId="68f29dca-e39c-4b24-81de-a80e5ed90a62" providerId="ADAL" clId="{82C85B30-5515-46C7-86E9-1905475C2308}" dt="2023-11-15T18:15:46.724" v="2247" actId="14100"/>
          <ac:spMkLst>
            <pc:docMk/>
            <pc:sldMk cId="4065952861" sldId="2145706108"/>
            <ac:spMk id="4" creationId="{6AF9BB98-2E7E-2C3D-E629-7D2C1B1D2A1C}"/>
          </ac:spMkLst>
        </pc:spChg>
        <pc:picChg chg="mod">
          <ac:chgData name="Sarah Duce" userId="68f29dca-e39c-4b24-81de-a80e5ed90a62" providerId="ADAL" clId="{82C85B30-5515-46C7-86E9-1905475C2308}" dt="2023-11-15T18:13:38.226" v="2240" actId="1076"/>
          <ac:picMkLst>
            <pc:docMk/>
            <pc:sldMk cId="4065952861" sldId="2145706108"/>
            <ac:picMk id="7" creationId="{858F2EC1-B474-455C-0B6D-9BA0F61643EC}"/>
          </ac:picMkLst>
        </pc:picChg>
      </pc:sldChg>
      <pc:sldChg chg="new del">
        <pc:chgData name="Sarah Duce" userId="68f29dca-e39c-4b24-81de-a80e5ed90a62" providerId="ADAL" clId="{82C85B30-5515-46C7-86E9-1905475C2308}" dt="2023-11-15T18:17:17.498" v="2319" actId="47"/>
        <pc:sldMkLst>
          <pc:docMk/>
          <pc:sldMk cId="741481184" sldId="2145706109"/>
        </pc:sldMkLst>
      </pc:sldChg>
      <pc:sldChg chg="new del">
        <pc:chgData name="Sarah Duce" userId="68f29dca-e39c-4b24-81de-a80e5ed90a62" providerId="ADAL" clId="{82C85B30-5515-46C7-86E9-1905475C2308}" dt="2023-11-15T18:18:27.466" v="2328" actId="47"/>
        <pc:sldMkLst>
          <pc:docMk/>
          <pc:sldMk cId="2627939051" sldId="2145706109"/>
        </pc:sldMkLst>
      </pc:sldChg>
      <pc:sldChg chg="addSp delSp modSp add mod setBg modNotesTx">
        <pc:chgData name="Sarah Duce" userId="68f29dca-e39c-4b24-81de-a80e5ed90a62" providerId="ADAL" clId="{82C85B30-5515-46C7-86E9-1905475C2308}" dt="2023-11-15T21:36:35.932" v="3721" actId="207"/>
        <pc:sldMkLst>
          <pc:docMk/>
          <pc:sldMk cId="3312832519" sldId="2145706109"/>
        </pc:sldMkLst>
        <pc:spChg chg="mod">
          <ac:chgData name="Sarah Duce" userId="68f29dca-e39c-4b24-81de-a80e5ed90a62" providerId="ADAL" clId="{82C85B30-5515-46C7-86E9-1905475C2308}" dt="2023-11-15T20:51:09.246" v="3377" actId="6549"/>
          <ac:spMkLst>
            <pc:docMk/>
            <pc:sldMk cId="3312832519" sldId="2145706109"/>
            <ac:spMk id="2" creationId="{8B8B1F3D-C8C3-E57E-B4AF-D085936841AE}"/>
          </ac:spMkLst>
        </pc:spChg>
        <pc:spChg chg="add del mod">
          <ac:chgData name="Sarah Duce" userId="68f29dca-e39c-4b24-81de-a80e5ed90a62" providerId="ADAL" clId="{82C85B30-5515-46C7-86E9-1905475C2308}" dt="2023-11-15T20:56:35.192" v="3650" actId="20577"/>
          <ac:spMkLst>
            <pc:docMk/>
            <pc:sldMk cId="3312832519" sldId="2145706109"/>
            <ac:spMk id="4" creationId="{6AF9BB98-2E7E-2C3D-E629-7D2C1B1D2A1C}"/>
          </ac:spMkLst>
        </pc:spChg>
        <pc:spChg chg="add del mod">
          <ac:chgData name="Sarah Duce" userId="68f29dca-e39c-4b24-81de-a80e5ed90a62" providerId="ADAL" clId="{82C85B30-5515-46C7-86E9-1905475C2308}" dt="2023-11-15T20:47:38.095" v="3349" actId="478"/>
          <ac:spMkLst>
            <pc:docMk/>
            <pc:sldMk cId="3312832519" sldId="2145706109"/>
            <ac:spMk id="7" creationId="{5A39FACC-F817-54A9-167F-A8290D7CF814}"/>
          </ac:spMkLst>
        </pc:spChg>
        <pc:spChg chg="add del mod">
          <ac:chgData name="Sarah Duce" userId="68f29dca-e39c-4b24-81de-a80e5ed90a62" providerId="ADAL" clId="{82C85B30-5515-46C7-86E9-1905475C2308}" dt="2023-11-15T20:50:03.267" v="3367" actId="478"/>
          <ac:spMkLst>
            <pc:docMk/>
            <pc:sldMk cId="3312832519" sldId="2145706109"/>
            <ac:spMk id="9" creationId="{4C5DCB28-342F-4C52-7121-5D296D656FFE}"/>
          </ac:spMkLst>
        </pc:spChg>
        <pc:spChg chg="add mod">
          <ac:chgData name="Sarah Duce" userId="68f29dca-e39c-4b24-81de-a80e5ed90a62" providerId="ADAL" clId="{82C85B30-5515-46C7-86E9-1905475C2308}" dt="2023-11-15T21:00:29.364" v="3708" actId="207"/>
          <ac:spMkLst>
            <pc:docMk/>
            <pc:sldMk cId="3312832519" sldId="2145706109"/>
            <ac:spMk id="10" creationId="{9DEFBD9C-AEBA-0F6C-31D4-13BF0B6B8984}"/>
          </ac:spMkLst>
        </pc:spChg>
        <pc:spChg chg="add del">
          <ac:chgData name="Sarah Duce" userId="68f29dca-e39c-4b24-81de-a80e5ed90a62" providerId="ADAL" clId="{82C85B30-5515-46C7-86E9-1905475C2308}" dt="2023-11-15T20:46:39.052" v="3345" actId="26606"/>
          <ac:spMkLst>
            <pc:docMk/>
            <pc:sldMk cId="3312832519" sldId="2145706109"/>
            <ac:spMk id="11" creationId="{B50AB553-2A96-4A92-96F2-93548E096954}"/>
          </ac:spMkLst>
        </pc:spChg>
        <pc:spChg chg="mod">
          <ac:chgData name="Sarah Duce" userId="68f29dca-e39c-4b24-81de-a80e5ed90a62" providerId="ADAL" clId="{82C85B30-5515-46C7-86E9-1905475C2308}" dt="2023-11-15T21:36:35.932" v="3721" actId="207"/>
          <ac:spMkLst>
            <pc:docMk/>
            <pc:sldMk cId="3312832519" sldId="2145706109"/>
            <ac:spMk id="15" creationId="{0A4E13A9-87F9-592D-56CB-E90AE370BA2A}"/>
          </ac:spMkLst>
        </pc:spChg>
        <pc:spChg chg="mod">
          <ac:chgData name="Sarah Duce" userId="68f29dca-e39c-4b24-81de-a80e5ed90a62" providerId="ADAL" clId="{82C85B30-5515-46C7-86E9-1905475C2308}" dt="2023-11-15T21:00:13.704" v="3706" actId="207"/>
          <ac:spMkLst>
            <pc:docMk/>
            <pc:sldMk cId="3312832519" sldId="2145706109"/>
            <ac:spMk id="18" creationId="{D6E70238-08F7-0A74-01DD-6D2677C321B7}"/>
          </ac:spMkLst>
        </pc:spChg>
        <pc:spChg chg="mod">
          <ac:chgData name="Sarah Duce" userId="68f29dca-e39c-4b24-81de-a80e5ed90a62" providerId="ADAL" clId="{82C85B30-5515-46C7-86E9-1905475C2308}" dt="2023-11-15T21:00:20.756" v="3707" actId="207"/>
          <ac:spMkLst>
            <pc:docMk/>
            <pc:sldMk cId="3312832519" sldId="2145706109"/>
            <ac:spMk id="21" creationId="{23BABF09-03B5-EC21-432C-D39D7157B58C}"/>
          </ac:spMkLst>
        </pc:spChg>
        <pc:spChg chg="add mod">
          <ac:chgData name="Sarah Duce" userId="68f29dca-e39c-4b24-81de-a80e5ed90a62" providerId="ADAL" clId="{82C85B30-5515-46C7-86E9-1905475C2308}" dt="2023-11-15T20:56:04.609" v="3557" actId="20577"/>
          <ac:spMkLst>
            <pc:docMk/>
            <pc:sldMk cId="3312832519" sldId="2145706109"/>
            <ac:spMk id="22" creationId="{6EFC2435-08BC-C262-6858-64CD9391317D}"/>
          </ac:spMkLst>
        </pc:spChg>
        <pc:spChg chg="add mod">
          <ac:chgData name="Sarah Duce" userId="68f29dca-e39c-4b24-81de-a80e5ed90a62" providerId="ADAL" clId="{82C85B30-5515-46C7-86E9-1905475C2308}" dt="2023-11-15T20:56:54.944" v="3683" actId="6549"/>
          <ac:spMkLst>
            <pc:docMk/>
            <pc:sldMk cId="3312832519" sldId="2145706109"/>
            <ac:spMk id="23" creationId="{243566E8-633B-15B9-8EA7-0A54062C704F}"/>
          </ac:spMkLst>
        </pc:spChg>
        <pc:spChg chg="add mod">
          <ac:chgData name="Sarah Duce" userId="68f29dca-e39c-4b24-81de-a80e5ed90a62" providerId="ADAL" clId="{82C85B30-5515-46C7-86E9-1905475C2308}" dt="2023-11-15T20:57:13.463" v="3692" actId="20577"/>
          <ac:spMkLst>
            <pc:docMk/>
            <pc:sldMk cId="3312832519" sldId="2145706109"/>
            <ac:spMk id="24" creationId="{A6B8D007-0517-1D34-F274-C9A49AF7AC24}"/>
          </ac:spMkLst>
        </pc:spChg>
        <pc:grpChg chg="add mod">
          <ac:chgData name="Sarah Duce" userId="68f29dca-e39c-4b24-81de-a80e5ed90a62" providerId="ADAL" clId="{82C85B30-5515-46C7-86E9-1905475C2308}" dt="2023-11-15T20:59:57.681" v="3704" actId="1076"/>
          <ac:grpSpMkLst>
            <pc:docMk/>
            <pc:sldMk cId="3312832519" sldId="2145706109"/>
            <ac:grpSpMk id="12" creationId="{A7C673F8-DF77-CAF7-EA03-AA85D4C828D3}"/>
          </ac:grpSpMkLst>
        </pc:grpChg>
        <pc:grpChg chg="add mod">
          <ac:chgData name="Sarah Duce" userId="68f29dca-e39c-4b24-81de-a80e5ed90a62" providerId="ADAL" clId="{82C85B30-5515-46C7-86E9-1905475C2308}" dt="2023-11-15T21:36:24.194" v="3720"/>
          <ac:grpSpMkLst>
            <pc:docMk/>
            <pc:sldMk cId="3312832519" sldId="2145706109"/>
            <ac:grpSpMk id="13" creationId="{BECA5ABE-F256-9531-6F72-DB0D51881DF9}"/>
          </ac:grpSpMkLst>
        </pc:grpChg>
        <pc:grpChg chg="add mod">
          <ac:chgData name="Sarah Duce" userId="68f29dca-e39c-4b24-81de-a80e5ed90a62" providerId="ADAL" clId="{82C85B30-5515-46C7-86E9-1905475C2308}" dt="2023-11-15T20:59:15.720" v="3699"/>
          <ac:grpSpMkLst>
            <pc:docMk/>
            <pc:sldMk cId="3312832519" sldId="2145706109"/>
            <ac:grpSpMk id="16" creationId="{EC1FE966-83E0-2992-A698-3D85BEBBC72E}"/>
          </ac:grpSpMkLst>
        </pc:grpChg>
        <pc:grpChg chg="add mod">
          <ac:chgData name="Sarah Duce" userId="68f29dca-e39c-4b24-81de-a80e5ed90a62" providerId="ADAL" clId="{82C85B30-5515-46C7-86E9-1905475C2308}" dt="2023-11-15T20:59:33.819" v="3701"/>
          <ac:grpSpMkLst>
            <pc:docMk/>
            <pc:sldMk cId="3312832519" sldId="2145706109"/>
            <ac:grpSpMk id="19" creationId="{969C8158-0219-85BE-B04B-8E15E9611729}"/>
          </ac:grpSpMkLst>
        </pc:grpChg>
        <pc:graphicFrameChg chg="add del">
          <ac:chgData name="Sarah Duce" userId="68f29dca-e39c-4b24-81de-a80e5ed90a62" providerId="ADAL" clId="{82C85B30-5515-46C7-86E9-1905475C2308}" dt="2023-11-15T20:46:39.052" v="3345" actId="26606"/>
          <ac:graphicFrameMkLst>
            <pc:docMk/>
            <pc:sldMk cId="3312832519" sldId="2145706109"/>
            <ac:graphicFrameMk id="6" creationId="{D3517C7F-477B-DA51-3939-604B0A3FD8B0}"/>
          </ac:graphicFrameMkLst>
        </pc:graphicFrameChg>
        <pc:picChg chg="add del mod">
          <ac:chgData name="Sarah Duce" userId="68f29dca-e39c-4b24-81de-a80e5ed90a62" providerId="ADAL" clId="{82C85B30-5515-46C7-86E9-1905475C2308}" dt="2023-11-15T20:47:38.095" v="3349" actId="478"/>
          <ac:picMkLst>
            <pc:docMk/>
            <pc:sldMk cId="3312832519" sldId="2145706109"/>
            <ac:picMk id="5" creationId="{053770BE-745C-F0B8-A607-FCA01E4BDBD4}"/>
          </ac:picMkLst>
        </pc:picChg>
        <pc:picChg chg="del">
          <ac:chgData name="Sarah Duce" userId="68f29dca-e39c-4b24-81de-a80e5ed90a62" providerId="ADAL" clId="{82C85B30-5515-46C7-86E9-1905475C2308}" dt="2023-11-15T18:18:58.250" v="2348" actId="478"/>
          <ac:picMkLst>
            <pc:docMk/>
            <pc:sldMk cId="3312832519" sldId="2145706109"/>
            <ac:picMk id="7" creationId="{858F2EC1-B474-455C-0B6D-9BA0F61643EC}"/>
          </ac:picMkLst>
        </pc:picChg>
        <pc:picChg chg="add del">
          <ac:chgData name="Sarah Duce" userId="68f29dca-e39c-4b24-81de-a80e5ed90a62" providerId="ADAL" clId="{82C85B30-5515-46C7-86E9-1905475C2308}" dt="2023-11-15T20:46:39.052" v="3345" actId="26606"/>
          <ac:picMkLst>
            <pc:docMk/>
            <pc:sldMk cId="3312832519" sldId="2145706109"/>
            <ac:picMk id="8" creationId="{1EE98E70-E7B7-E10F-C4C1-F6DBF4BA5F2F}"/>
          </ac:picMkLst>
        </pc:picChg>
        <pc:picChg chg="mod">
          <ac:chgData name="Sarah Duce" userId="68f29dca-e39c-4b24-81de-a80e5ed90a62" providerId="ADAL" clId="{82C85B30-5515-46C7-86E9-1905475C2308}" dt="2023-11-15T20:52:21.593" v="3392" actId="408"/>
          <ac:picMkLst>
            <pc:docMk/>
            <pc:sldMk cId="3312832519" sldId="2145706109"/>
            <ac:picMk id="14" creationId="{47F6B179-4AC5-C736-7814-F3B65B3C8448}"/>
          </ac:picMkLst>
        </pc:picChg>
        <pc:picChg chg="mod">
          <ac:chgData name="Sarah Duce" userId="68f29dca-e39c-4b24-81de-a80e5ed90a62" providerId="ADAL" clId="{82C85B30-5515-46C7-86E9-1905475C2308}" dt="2023-11-15T20:52:21.593" v="3392" actId="408"/>
          <ac:picMkLst>
            <pc:docMk/>
            <pc:sldMk cId="3312832519" sldId="2145706109"/>
            <ac:picMk id="17" creationId="{359765E6-B729-DB7B-8CBD-566E15258FD0}"/>
          </ac:picMkLst>
        </pc:picChg>
        <pc:picChg chg="mod">
          <ac:chgData name="Sarah Duce" userId="68f29dca-e39c-4b24-81de-a80e5ed90a62" providerId="ADAL" clId="{82C85B30-5515-46C7-86E9-1905475C2308}" dt="2023-11-15T20:52:34.356" v="3395" actId="1076"/>
          <ac:picMkLst>
            <pc:docMk/>
            <pc:sldMk cId="3312832519" sldId="2145706109"/>
            <ac:picMk id="20" creationId="{AAC8A3C4-A9C7-74C5-D6BD-506D4716D9E0}"/>
          </ac:picMkLst>
        </pc:picChg>
        <pc:picChg chg="add del mod">
          <ac:chgData name="Sarah Duce" userId="68f29dca-e39c-4b24-81de-a80e5ed90a62" providerId="ADAL" clId="{82C85B30-5515-46C7-86E9-1905475C2308}" dt="2023-11-15T20:48:41.919" v="3356"/>
          <ac:picMkLst>
            <pc:docMk/>
            <pc:sldMk cId="3312832519" sldId="2145706109"/>
            <ac:picMk id="1026" creationId="{F758BDB1-5D98-789C-EEF3-59A5B2B9D7BF}"/>
          </ac:picMkLst>
        </pc:picChg>
        <pc:picChg chg="add mod">
          <ac:chgData name="Sarah Duce" userId="68f29dca-e39c-4b24-81de-a80e5ed90a62" providerId="ADAL" clId="{82C85B30-5515-46C7-86E9-1905475C2308}" dt="2023-11-15T20:59:57.681" v="3704" actId="1076"/>
          <ac:picMkLst>
            <pc:docMk/>
            <pc:sldMk cId="3312832519" sldId="2145706109"/>
            <ac:picMk id="1028" creationId="{DDA61282-5162-8488-D6BC-F9404B877844}"/>
          </ac:picMkLst>
        </pc:picChg>
      </pc:sldChg>
      <pc:sldChg chg="delSp modSp add del mod modNotesTx">
        <pc:chgData name="Sarah Duce" userId="68f29dca-e39c-4b24-81de-a80e5ed90a62" providerId="ADAL" clId="{82C85B30-5515-46C7-86E9-1905475C2308}" dt="2023-11-15T18:24:56.760" v="2537" actId="2696"/>
        <pc:sldMkLst>
          <pc:docMk/>
          <pc:sldMk cId="4226294051" sldId="2145706110"/>
        </pc:sldMkLst>
        <pc:spChg chg="mod">
          <ac:chgData name="Sarah Duce" userId="68f29dca-e39c-4b24-81de-a80e5ed90a62" providerId="ADAL" clId="{82C85B30-5515-46C7-86E9-1905475C2308}" dt="2023-11-15T18:19:55.472" v="2365" actId="20577"/>
          <ac:spMkLst>
            <pc:docMk/>
            <pc:sldMk cId="4226294051" sldId="2145706110"/>
            <ac:spMk id="2" creationId="{8B8B1F3D-C8C3-E57E-B4AF-D085936841AE}"/>
          </ac:spMkLst>
        </pc:spChg>
        <pc:spChg chg="mod">
          <ac:chgData name="Sarah Duce" userId="68f29dca-e39c-4b24-81de-a80e5ed90a62" providerId="ADAL" clId="{82C85B30-5515-46C7-86E9-1905475C2308}" dt="2023-11-15T18:24:14.369" v="2532" actId="14100"/>
          <ac:spMkLst>
            <pc:docMk/>
            <pc:sldMk cId="4226294051" sldId="2145706110"/>
            <ac:spMk id="4" creationId="{6AF9BB98-2E7E-2C3D-E629-7D2C1B1D2A1C}"/>
          </ac:spMkLst>
        </pc:spChg>
        <pc:picChg chg="del">
          <ac:chgData name="Sarah Duce" userId="68f29dca-e39c-4b24-81de-a80e5ed90a62" providerId="ADAL" clId="{82C85B30-5515-46C7-86E9-1905475C2308}" dt="2023-11-15T18:19:48.972" v="2352" actId="478"/>
          <ac:picMkLst>
            <pc:docMk/>
            <pc:sldMk cId="4226294051" sldId="2145706110"/>
            <ac:picMk id="7" creationId="{858F2EC1-B474-455C-0B6D-9BA0F61643EC}"/>
          </ac:picMkLst>
        </pc:picChg>
      </pc:sldChg>
      <pc:sldChg chg="addSp delSp modSp new mod modNotesTx">
        <pc:chgData name="Sarah Duce" userId="68f29dca-e39c-4b24-81de-a80e5ed90a62" providerId="ADAL" clId="{82C85B30-5515-46C7-86E9-1905475C2308}" dt="2023-11-15T20:44:08.762" v="3266" actId="478"/>
        <pc:sldMkLst>
          <pc:docMk/>
          <pc:sldMk cId="463206856" sldId="2145706111"/>
        </pc:sldMkLst>
        <pc:spChg chg="mod">
          <ac:chgData name="Sarah Duce" userId="68f29dca-e39c-4b24-81de-a80e5ed90a62" providerId="ADAL" clId="{82C85B30-5515-46C7-86E9-1905475C2308}" dt="2023-11-15T18:23:53.132" v="2526" actId="20577"/>
          <ac:spMkLst>
            <pc:docMk/>
            <pc:sldMk cId="463206856" sldId="2145706111"/>
            <ac:spMk id="2" creationId="{46230D32-6AB7-D6AC-A96E-A4E47836C431}"/>
          </ac:spMkLst>
        </pc:spChg>
        <pc:spChg chg="del">
          <ac:chgData name="Sarah Duce" userId="68f29dca-e39c-4b24-81de-a80e5ed90a62" providerId="ADAL" clId="{82C85B30-5515-46C7-86E9-1905475C2308}" dt="2023-11-15T20:44:08.762" v="3266" actId="478"/>
          <ac:spMkLst>
            <pc:docMk/>
            <pc:sldMk cId="463206856" sldId="2145706111"/>
            <ac:spMk id="3" creationId="{59CB07E3-3FAF-860D-CB9F-092A4735D289}"/>
          </ac:spMkLst>
        </pc:spChg>
        <pc:spChg chg="add del">
          <ac:chgData name="Sarah Duce" userId="68f29dca-e39c-4b24-81de-a80e5ed90a62" providerId="ADAL" clId="{82C85B30-5515-46C7-86E9-1905475C2308}" dt="2023-11-15T18:24:08.140" v="2530" actId="22"/>
          <ac:spMkLst>
            <pc:docMk/>
            <pc:sldMk cId="463206856" sldId="2145706111"/>
            <ac:spMk id="7" creationId="{4EB97D5F-EB12-A55E-9D66-751599E796DF}"/>
          </ac:spMkLst>
        </pc:spChg>
        <pc:spChg chg="add mod">
          <ac:chgData name="Sarah Duce" userId="68f29dca-e39c-4b24-81de-a80e5ed90a62" providerId="ADAL" clId="{82C85B30-5515-46C7-86E9-1905475C2308}" dt="2023-11-15T20:44:05.408" v="3265" actId="20577"/>
          <ac:spMkLst>
            <pc:docMk/>
            <pc:sldMk cId="463206856" sldId="2145706111"/>
            <ac:spMk id="8" creationId="{50EB27B2-FAF4-C9B9-F6FB-F4A69CF2AADC}"/>
          </ac:spMkLst>
        </pc:spChg>
        <pc:picChg chg="add mod">
          <ac:chgData name="Sarah Duce" userId="68f29dca-e39c-4b24-81de-a80e5ed90a62" providerId="ADAL" clId="{82C85B30-5515-46C7-86E9-1905475C2308}" dt="2023-11-15T18:24:35.704" v="2534" actId="14100"/>
          <ac:picMkLst>
            <pc:docMk/>
            <pc:sldMk cId="463206856" sldId="2145706111"/>
            <ac:picMk id="5" creationId="{5020202F-F05D-808C-350B-BE1ACFBFC450}"/>
          </ac:picMkLst>
        </pc:picChg>
      </pc:sldChg>
      <pc:sldChg chg="addSp delSp modSp new mod addAnim delAnim modAnim">
        <pc:chgData name="Sarah Duce" userId="68f29dca-e39c-4b24-81de-a80e5ed90a62" providerId="ADAL" clId="{82C85B30-5515-46C7-86E9-1905475C2308}" dt="2023-11-15T22:35:08.880" v="5106" actId="20577"/>
        <pc:sldMkLst>
          <pc:docMk/>
          <pc:sldMk cId="2367544582" sldId="2145706112"/>
        </pc:sldMkLst>
        <pc:spChg chg="mod">
          <ac:chgData name="Sarah Duce" userId="68f29dca-e39c-4b24-81de-a80e5ed90a62" providerId="ADAL" clId="{82C85B30-5515-46C7-86E9-1905475C2308}" dt="2023-11-15T18:28:02.629" v="2904" actId="20577"/>
          <ac:spMkLst>
            <pc:docMk/>
            <pc:sldMk cId="2367544582" sldId="2145706112"/>
            <ac:spMk id="2" creationId="{E3BB6AE7-9EBA-438F-72D3-167B196149E7}"/>
          </ac:spMkLst>
        </pc:spChg>
        <pc:spChg chg="del">
          <ac:chgData name="Sarah Duce" userId="68f29dca-e39c-4b24-81de-a80e5ed90a62" providerId="ADAL" clId="{82C85B30-5515-46C7-86E9-1905475C2308}" dt="2023-11-15T21:25:23.328" v="3709" actId="478"/>
          <ac:spMkLst>
            <pc:docMk/>
            <pc:sldMk cId="2367544582" sldId="2145706112"/>
            <ac:spMk id="3" creationId="{D35679C1-BF83-802C-3840-E8B39FFEFA96}"/>
          </ac:spMkLst>
        </pc:spChg>
        <pc:spChg chg="mod">
          <ac:chgData name="Sarah Duce" userId="68f29dca-e39c-4b24-81de-a80e5ed90a62" providerId="ADAL" clId="{82C85B30-5515-46C7-86E9-1905475C2308}" dt="2023-11-15T21:26:26.925" v="3713" actId="1076"/>
          <ac:spMkLst>
            <pc:docMk/>
            <pc:sldMk cId="2367544582" sldId="2145706112"/>
            <ac:spMk id="5" creationId="{DCE28B85-86CF-DD04-5EA8-D77815910B84}"/>
          </ac:spMkLst>
        </pc:spChg>
        <pc:spChg chg="mod">
          <ac:chgData name="Sarah Duce" userId="68f29dca-e39c-4b24-81de-a80e5ed90a62" providerId="ADAL" clId="{82C85B30-5515-46C7-86E9-1905475C2308}" dt="2023-11-15T21:49:05.168" v="4018" actId="14100"/>
          <ac:spMkLst>
            <pc:docMk/>
            <pc:sldMk cId="2367544582" sldId="2145706112"/>
            <ac:spMk id="6" creationId="{58571835-3B9D-674E-A984-E85849DF66A3}"/>
          </ac:spMkLst>
        </pc:spChg>
        <pc:spChg chg="del mod topLvl">
          <ac:chgData name="Sarah Duce" userId="68f29dca-e39c-4b24-81de-a80e5ed90a62" providerId="ADAL" clId="{82C85B30-5515-46C7-86E9-1905475C2308}" dt="2023-11-15T21:38:52.996" v="3724" actId="478"/>
          <ac:spMkLst>
            <pc:docMk/>
            <pc:sldMk cId="2367544582" sldId="2145706112"/>
            <ac:spMk id="8" creationId="{24C664CD-70BC-DEED-919F-D883318A6FF7}"/>
          </ac:spMkLst>
        </pc:spChg>
        <pc:spChg chg="mod topLvl">
          <ac:chgData name="Sarah Duce" userId="68f29dca-e39c-4b24-81de-a80e5ed90a62" providerId="ADAL" clId="{82C85B30-5515-46C7-86E9-1905475C2308}" dt="2023-11-15T21:54:46.689" v="4283" actId="14100"/>
          <ac:spMkLst>
            <pc:docMk/>
            <pc:sldMk cId="2367544582" sldId="2145706112"/>
            <ac:spMk id="9" creationId="{F2F58D67-EE1D-8CB4-3DDE-302F356FAE55}"/>
          </ac:spMkLst>
        </pc:spChg>
        <pc:spChg chg="mod">
          <ac:chgData name="Sarah Duce" userId="68f29dca-e39c-4b24-81de-a80e5ed90a62" providerId="ADAL" clId="{82C85B30-5515-46C7-86E9-1905475C2308}" dt="2023-11-15T21:39:44.232" v="3736" actId="2085"/>
          <ac:spMkLst>
            <pc:docMk/>
            <pc:sldMk cId="2367544582" sldId="2145706112"/>
            <ac:spMk id="11" creationId="{299AD646-0F6C-42B4-D549-8ACF4DE6113D}"/>
          </ac:spMkLst>
        </pc:spChg>
        <pc:spChg chg="mod">
          <ac:chgData name="Sarah Duce" userId="68f29dca-e39c-4b24-81de-a80e5ed90a62" providerId="ADAL" clId="{82C85B30-5515-46C7-86E9-1905475C2308}" dt="2023-11-15T21:56:41.323" v="4556" actId="20577"/>
          <ac:spMkLst>
            <pc:docMk/>
            <pc:sldMk cId="2367544582" sldId="2145706112"/>
            <ac:spMk id="12" creationId="{E6C4982A-67C2-0EE4-826A-8993EF3A3F0F}"/>
          </ac:spMkLst>
        </pc:spChg>
        <pc:spChg chg="mod">
          <ac:chgData name="Sarah Duce" userId="68f29dca-e39c-4b24-81de-a80e5ed90a62" providerId="ADAL" clId="{82C85B30-5515-46C7-86E9-1905475C2308}" dt="2023-11-15T21:42:47.225" v="3751" actId="2085"/>
          <ac:spMkLst>
            <pc:docMk/>
            <pc:sldMk cId="2367544582" sldId="2145706112"/>
            <ac:spMk id="14" creationId="{6F17982B-0611-F6E2-3454-AA0CEECB172C}"/>
          </ac:spMkLst>
        </pc:spChg>
        <pc:spChg chg="mod">
          <ac:chgData name="Sarah Duce" userId="68f29dca-e39c-4b24-81de-a80e5ed90a62" providerId="ADAL" clId="{82C85B30-5515-46C7-86E9-1905475C2308}" dt="2023-11-15T22:33:19.291" v="4863" actId="14100"/>
          <ac:spMkLst>
            <pc:docMk/>
            <pc:sldMk cId="2367544582" sldId="2145706112"/>
            <ac:spMk id="15" creationId="{B777BDB6-90CB-6D12-42F7-80DE473B21D5}"/>
          </ac:spMkLst>
        </pc:spChg>
        <pc:spChg chg="mod">
          <ac:chgData name="Sarah Duce" userId="68f29dca-e39c-4b24-81de-a80e5ed90a62" providerId="ADAL" clId="{82C85B30-5515-46C7-86E9-1905475C2308}" dt="2023-11-15T21:42:44.352" v="3750" actId="2085"/>
          <ac:spMkLst>
            <pc:docMk/>
            <pc:sldMk cId="2367544582" sldId="2145706112"/>
            <ac:spMk id="17" creationId="{0BA75F53-2707-899B-A161-5DC38EE7D300}"/>
          </ac:spMkLst>
        </pc:spChg>
        <pc:spChg chg="mod">
          <ac:chgData name="Sarah Duce" userId="68f29dca-e39c-4b24-81de-a80e5ed90a62" providerId="ADAL" clId="{82C85B30-5515-46C7-86E9-1905475C2308}" dt="2023-11-15T22:35:08.880" v="5106" actId="20577"/>
          <ac:spMkLst>
            <pc:docMk/>
            <pc:sldMk cId="2367544582" sldId="2145706112"/>
            <ac:spMk id="18" creationId="{A7B3CFD2-79E2-6E24-8CBA-282CC0789D22}"/>
          </ac:spMkLst>
        </pc:spChg>
        <pc:grpChg chg="add mod">
          <ac:chgData name="Sarah Duce" userId="68f29dca-e39c-4b24-81de-a80e5ed90a62" providerId="ADAL" clId="{82C85B30-5515-46C7-86E9-1905475C2308}" dt="2023-11-15T21:26:26.925" v="3713" actId="1076"/>
          <ac:grpSpMkLst>
            <pc:docMk/>
            <pc:sldMk cId="2367544582" sldId="2145706112"/>
            <ac:grpSpMk id="4" creationId="{B87E7B13-D37D-3C41-29F8-BE1384C32C24}"/>
          </ac:grpSpMkLst>
        </pc:grpChg>
        <pc:grpChg chg="add del mod">
          <ac:chgData name="Sarah Duce" userId="68f29dca-e39c-4b24-81de-a80e5ed90a62" providerId="ADAL" clId="{82C85B30-5515-46C7-86E9-1905475C2308}" dt="2023-11-15T21:38:52.996" v="3724" actId="478"/>
          <ac:grpSpMkLst>
            <pc:docMk/>
            <pc:sldMk cId="2367544582" sldId="2145706112"/>
            <ac:grpSpMk id="7" creationId="{A839C6D1-CA44-9D8A-0009-A4F4781898FF}"/>
          </ac:grpSpMkLst>
        </pc:grpChg>
        <pc:grpChg chg="add del mod">
          <ac:chgData name="Sarah Duce" userId="68f29dca-e39c-4b24-81de-a80e5ed90a62" providerId="ADAL" clId="{82C85B30-5515-46C7-86E9-1905475C2308}" dt="2023-11-15T21:45:31.601" v="3764" actId="1076"/>
          <ac:grpSpMkLst>
            <pc:docMk/>
            <pc:sldMk cId="2367544582" sldId="2145706112"/>
            <ac:grpSpMk id="10" creationId="{5B0D1799-EF63-1BA6-E403-1740D03C4817}"/>
          </ac:grpSpMkLst>
        </pc:grpChg>
        <pc:grpChg chg="add mod">
          <ac:chgData name="Sarah Duce" userId="68f29dca-e39c-4b24-81de-a80e5ed90a62" providerId="ADAL" clId="{82C85B30-5515-46C7-86E9-1905475C2308}" dt="2023-11-15T21:47:34.429" v="3771" actId="1076"/>
          <ac:grpSpMkLst>
            <pc:docMk/>
            <pc:sldMk cId="2367544582" sldId="2145706112"/>
            <ac:grpSpMk id="13" creationId="{2DDC95FE-32B6-DFA1-4FA4-E834315C96F8}"/>
          </ac:grpSpMkLst>
        </pc:grpChg>
        <pc:grpChg chg="add mod">
          <ac:chgData name="Sarah Duce" userId="68f29dca-e39c-4b24-81de-a80e5ed90a62" providerId="ADAL" clId="{82C85B30-5515-46C7-86E9-1905475C2308}" dt="2023-11-15T22:33:24.362" v="4864" actId="1076"/>
          <ac:grpSpMkLst>
            <pc:docMk/>
            <pc:sldMk cId="2367544582" sldId="2145706112"/>
            <ac:grpSpMk id="16" creationId="{30036EE2-08AC-2C0A-8D40-29E4BD32FB86}"/>
          </ac:grpSpMkLst>
        </pc:grpChg>
        <pc:picChg chg="add mod">
          <ac:chgData name="Sarah Duce" userId="68f29dca-e39c-4b24-81de-a80e5ed90a62" providerId="ADAL" clId="{82C85B30-5515-46C7-86E9-1905475C2308}" dt="2023-11-15T21:42:10.942" v="3743" actId="14100"/>
          <ac:picMkLst>
            <pc:docMk/>
            <pc:sldMk cId="2367544582" sldId="2145706112"/>
            <ac:picMk id="19" creationId="{306128EB-83F2-4F6E-7ECE-B061D8885CA3}"/>
          </ac:picMkLst>
        </pc:picChg>
        <pc:picChg chg="add mod">
          <ac:chgData name="Sarah Duce" userId="68f29dca-e39c-4b24-81de-a80e5ed90a62" providerId="ADAL" clId="{82C85B30-5515-46C7-86E9-1905475C2308}" dt="2023-11-15T21:54:55.980" v="4285" actId="1076"/>
          <ac:picMkLst>
            <pc:docMk/>
            <pc:sldMk cId="2367544582" sldId="2145706112"/>
            <ac:picMk id="20" creationId="{F6DC6E8D-DA5F-4A20-0AC0-DFAA6F3CA2DB}"/>
          </ac:picMkLst>
        </pc:picChg>
        <pc:picChg chg="add mod">
          <ac:chgData name="Sarah Duce" userId="68f29dca-e39c-4b24-81de-a80e5ed90a62" providerId="ADAL" clId="{82C85B30-5515-46C7-86E9-1905475C2308}" dt="2023-11-15T21:45:17.585" v="3762" actId="1076"/>
          <ac:picMkLst>
            <pc:docMk/>
            <pc:sldMk cId="2367544582" sldId="2145706112"/>
            <ac:picMk id="21" creationId="{65BE1BC0-41DF-1C03-243A-ED48284CED90}"/>
          </ac:picMkLst>
        </pc:picChg>
        <pc:picChg chg="add mod">
          <ac:chgData name="Sarah Duce" userId="68f29dca-e39c-4b24-81de-a80e5ed90a62" providerId="ADAL" clId="{82C85B30-5515-46C7-86E9-1905475C2308}" dt="2023-11-15T21:46:54.993" v="3768"/>
          <ac:picMkLst>
            <pc:docMk/>
            <pc:sldMk cId="2367544582" sldId="2145706112"/>
            <ac:picMk id="22" creationId="{EB712874-1D03-ADBC-35D5-7443E7FFA4B2}"/>
          </ac:picMkLst>
        </pc:picChg>
        <pc:picChg chg="add mod">
          <ac:chgData name="Sarah Duce" userId="68f29dca-e39c-4b24-81de-a80e5ed90a62" providerId="ADAL" clId="{82C85B30-5515-46C7-86E9-1905475C2308}" dt="2023-11-15T21:36:15.587" v="3719"/>
          <ac:picMkLst>
            <pc:docMk/>
            <pc:sldMk cId="2367544582" sldId="2145706112"/>
            <ac:picMk id="2050" creationId="{A1019817-4FDD-9E05-6853-C0FFD1DD6358}"/>
          </ac:picMkLst>
        </pc:picChg>
      </pc:sldChg>
      <pc:sldChg chg="addSp delSp modSp add mod ord">
        <pc:chgData name="Sarah Duce" userId="68f29dca-e39c-4b24-81de-a80e5ed90a62" providerId="ADAL" clId="{82C85B30-5515-46C7-86E9-1905475C2308}" dt="2023-11-15T22:58:51.265" v="5741" actId="478"/>
        <pc:sldMkLst>
          <pc:docMk/>
          <pc:sldMk cId="3380996841" sldId="2145706113"/>
        </pc:sldMkLst>
        <pc:spChg chg="mod">
          <ac:chgData name="Sarah Duce" userId="68f29dca-e39c-4b24-81de-a80e5ed90a62" providerId="ADAL" clId="{82C85B30-5515-46C7-86E9-1905475C2308}" dt="2023-11-15T18:30:37.278" v="3045" actId="20577"/>
          <ac:spMkLst>
            <pc:docMk/>
            <pc:sldMk cId="3380996841" sldId="2145706113"/>
            <ac:spMk id="2" creationId="{8B8B1F3D-C8C3-E57E-B4AF-D085936841AE}"/>
          </ac:spMkLst>
        </pc:spChg>
        <pc:spChg chg="del">
          <ac:chgData name="Sarah Duce" userId="68f29dca-e39c-4b24-81de-a80e5ed90a62" providerId="ADAL" clId="{82C85B30-5515-46C7-86E9-1905475C2308}" dt="2023-11-15T18:30:40.363" v="3046" actId="478"/>
          <ac:spMkLst>
            <pc:docMk/>
            <pc:sldMk cId="3380996841" sldId="2145706113"/>
            <ac:spMk id="4" creationId="{6AF9BB98-2E7E-2C3D-E629-7D2C1B1D2A1C}"/>
          </ac:spMkLst>
        </pc:spChg>
        <pc:picChg chg="add del">
          <ac:chgData name="Sarah Duce" userId="68f29dca-e39c-4b24-81de-a80e5ed90a62" providerId="ADAL" clId="{82C85B30-5515-46C7-86E9-1905475C2308}" dt="2023-11-15T22:58:51.265" v="5741" actId="478"/>
          <ac:picMkLst>
            <pc:docMk/>
            <pc:sldMk cId="3380996841" sldId="2145706113"/>
            <ac:picMk id="4098" creationId="{2A29122A-4F8A-081A-DB07-2EB231DDACDA}"/>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9BE854-2021-4B78-9699-664D9276CA5E}" type="doc">
      <dgm:prSet loTypeId="urn:microsoft.com/office/officeart/2005/8/layout/vList3" loCatId="list" qsTypeId="urn:microsoft.com/office/officeart/2005/8/quickstyle/simple1" qsCatId="simple" csTypeId="urn:microsoft.com/office/officeart/2005/8/colors/accent0_2" csCatId="mainScheme" phldr="1"/>
      <dgm:spPr/>
    </dgm:pt>
    <dgm:pt modelId="{39C6FDD7-9DD0-4B56-8BCE-91C7AEE512A5}">
      <dgm:prSet phldrT="[Text]"/>
      <dgm:spPr>
        <a:ln>
          <a:noFill/>
        </a:ln>
      </dgm:spPr>
      <dgm:t>
        <a:bodyPr/>
        <a:lstStyle/>
        <a:p>
          <a:pPr algn="l"/>
          <a:r>
            <a:rPr lang="en-GB" dirty="0">
              <a:solidFill>
                <a:srgbClr val="9C027D"/>
              </a:solidFill>
              <a:latin typeface="Poppins Black" panose="00000A00000000000000" pitchFamily="2" charset="0"/>
              <a:cs typeface="Poppins Black" panose="00000A00000000000000" pitchFamily="2" charset="0"/>
            </a:rPr>
            <a:t>Answer the Public</a:t>
          </a:r>
        </a:p>
      </dgm:t>
    </dgm:pt>
    <dgm:pt modelId="{87449929-6F3C-4540-A1B7-C1839F9F26B5}" type="parTrans" cxnId="{CBD6F20A-1EBC-49E0-AF00-EB253983A0AC}">
      <dgm:prSet/>
      <dgm:spPr/>
      <dgm:t>
        <a:bodyPr/>
        <a:lstStyle/>
        <a:p>
          <a:endParaRPr lang="en-GB"/>
        </a:p>
      </dgm:t>
    </dgm:pt>
    <dgm:pt modelId="{EA8B015A-AEE9-4701-9ECA-A3A3EBE983C1}" type="sibTrans" cxnId="{CBD6F20A-1EBC-49E0-AF00-EB253983A0AC}">
      <dgm:prSet/>
      <dgm:spPr/>
      <dgm:t>
        <a:bodyPr/>
        <a:lstStyle/>
        <a:p>
          <a:endParaRPr lang="en-GB"/>
        </a:p>
      </dgm:t>
    </dgm:pt>
    <dgm:pt modelId="{C8060D75-E93E-40ED-A566-4E5F7AC52A08}">
      <dgm:prSet phldrT="[Text]"/>
      <dgm:spPr>
        <a:ln>
          <a:noFill/>
        </a:ln>
      </dgm:spPr>
      <dgm:t>
        <a:bodyPr/>
        <a:lstStyle/>
        <a:p>
          <a:pPr algn="l"/>
          <a:r>
            <a:rPr lang="en-GB" dirty="0">
              <a:solidFill>
                <a:srgbClr val="9C027D"/>
              </a:solidFill>
              <a:latin typeface="Poppins Black" panose="00000A00000000000000" pitchFamily="2" charset="0"/>
              <a:cs typeface="Poppins Black" panose="00000A00000000000000" pitchFamily="2" charset="0"/>
            </a:rPr>
            <a:t>Chat GPT</a:t>
          </a:r>
        </a:p>
      </dgm:t>
    </dgm:pt>
    <dgm:pt modelId="{11918D0A-09C7-4515-BF09-9BC82C25EC9D}" type="parTrans" cxnId="{0A0E755E-7193-417F-90D5-1CD9343C0AEF}">
      <dgm:prSet/>
      <dgm:spPr/>
      <dgm:t>
        <a:bodyPr/>
        <a:lstStyle/>
        <a:p>
          <a:endParaRPr lang="en-GB"/>
        </a:p>
      </dgm:t>
    </dgm:pt>
    <dgm:pt modelId="{517A78D5-77A1-4FC7-9DFB-B45B23CE676D}" type="sibTrans" cxnId="{0A0E755E-7193-417F-90D5-1CD9343C0AEF}">
      <dgm:prSet/>
      <dgm:spPr/>
      <dgm:t>
        <a:bodyPr/>
        <a:lstStyle/>
        <a:p>
          <a:endParaRPr lang="en-GB"/>
        </a:p>
      </dgm:t>
    </dgm:pt>
    <dgm:pt modelId="{5AE2A031-2754-4CEE-BCEC-65E18D62C05D}">
      <dgm:prSet phldrT="[Text]"/>
      <dgm:spPr>
        <a:ln>
          <a:noFill/>
        </a:ln>
      </dgm:spPr>
      <dgm:t>
        <a:bodyPr/>
        <a:lstStyle/>
        <a:p>
          <a:pPr algn="l"/>
          <a:r>
            <a:rPr lang="en-GB" dirty="0">
              <a:solidFill>
                <a:srgbClr val="9C027D"/>
              </a:solidFill>
              <a:latin typeface="Poppins Black" panose="00000A00000000000000" pitchFamily="2" charset="0"/>
              <a:cs typeface="Poppins Black" panose="00000A00000000000000" pitchFamily="2" charset="0"/>
            </a:rPr>
            <a:t>Claude</a:t>
          </a:r>
        </a:p>
      </dgm:t>
    </dgm:pt>
    <dgm:pt modelId="{BAB244B3-C4B4-481B-AD15-D5A95B29ABB7}" type="parTrans" cxnId="{DE8D071C-7FC0-4830-A3D6-63CF6F7C13E1}">
      <dgm:prSet/>
      <dgm:spPr/>
      <dgm:t>
        <a:bodyPr/>
        <a:lstStyle/>
        <a:p>
          <a:endParaRPr lang="en-GB"/>
        </a:p>
      </dgm:t>
    </dgm:pt>
    <dgm:pt modelId="{DE6E5434-4935-4367-8DE0-B6A32669564D}" type="sibTrans" cxnId="{DE8D071C-7FC0-4830-A3D6-63CF6F7C13E1}">
      <dgm:prSet/>
      <dgm:spPr/>
      <dgm:t>
        <a:bodyPr/>
        <a:lstStyle/>
        <a:p>
          <a:endParaRPr lang="en-GB"/>
        </a:p>
      </dgm:t>
    </dgm:pt>
    <dgm:pt modelId="{8F119733-9CAC-42F3-87C5-1456115A1384}" type="pres">
      <dgm:prSet presAssocID="{C09BE854-2021-4B78-9699-664D9276CA5E}" presName="linearFlow" presStyleCnt="0">
        <dgm:presLayoutVars>
          <dgm:dir/>
          <dgm:resizeHandles val="exact"/>
        </dgm:presLayoutVars>
      </dgm:prSet>
      <dgm:spPr/>
    </dgm:pt>
    <dgm:pt modelId="{03314CB9-9448-42E4-A9AE-82D38C899CFF}" type="pres">
      <dgm:prSet presAssocID="{39C6FDD7-9DD0-4B56-8BCE-91C7AEE512A5}" presName="composite" presStyleCnt="0"/>
      <dgm:spPr/>
    </dgm:pt>
    <dgm:pt modelId="{CE94EB68-B84F-4976-A508-428A67F00EC4}" type="pres">
      <dgm:prSet presAssocID="{39C6FDD7-9DD0-4B56-8BCE-91C7AEE512A5}" presName="imgShp" presStyleLbl="fgImgPlace1" presStyleIdx="0" presStyleCnt="3"/>
      <dgm:spPr>
        <a:blipFill>
          <a:blip xmlns:r="http://schemas.openxmlformats.org/officeDocument/2006/relationships" r:embed="rId1"/>
          <a:srcRect/>
          <a:stretch>
            <a:fillRect l="-17000" r="-17000"/>
          </a:stretch>
        </a:blipFill>
      </dgm:spPr>
    </dgm:pt>
    <dgm:pt modelId="{51A8EFF6-C90E-4E89-B5E5-0F0DAB054443}" type="pres">
      <dgm:prSet presAssocID="{39C6FDD7-9DD0-4B56-8BCE-91C7AEE512A5}" presName="txShp" presStyleLbl="node1" presStyleIdx="0" presStyleCnt="3" custLinFactNeighborX="7057" custLinFactNeighborY="-1951">
        <dgm:presLayoutVars>
          <dgm:bulletEnabled val="1"/>
        </dgm:presLayoutVars>
      </dgm:prSet>
      <dgm:spPr/>
    </dgm:pt>
    <dgm:pt modelId="{4D1EE077-01E7-4A95-A8AB-478BA7A82D0C}" type="pres">
      <dgm:prSet presAssocID="{EA8B015A-AEE9-4701-9ECA-A3A3EBE983C1}" presName="spacing" presStyleCnt="0"/>
      <dgm:spPr/>
    </dgm:pt>
    <dgm:pt modelId="{5ACA3683-486F-4D4D-B027-8D9C5D10DE26}" type="pres">
      <dgm:prSet presAssocID="{C8060D75-E93E-40ED-A566-4E5F7AC52A08}" presName="composite" presStyleCnt="0"/>
      <dgm:spPr/>
    </dgm:pt>
    <dgm:pt modelId="{0629F6C1-1132-4D6B-8660-8B9E49229460}" type="pres">
      <dgm:prSet presAssocID="{C8060D75-E93E-40ED-A566-4E5F7AC52A08}" presName="imgShp" presStyleLbl="fgImgPlace1" presStyleIdx="1" presStyleCnt="3"/>
      <dgm:spPr>
        <a:blipFill>
          <a:blip xmlns:r="http://schemas.openxmlformats.org/officeDocument/2006/relationships" r:embed="rId2"/>
          <a:srcRect/>
          <a:stretch>
            <a:fillRect/>
          </a:stretch>
        </a:blipFill>
      </dgm:spPr>
    </dgm:pt>
    <dgm:pt modelId="{C6BEF0F9-DA97-4BBE-8CC4-161C300CD361}" type="pres">
      <dgm:prSet presAssocID="{C8060D75-E93E-40ED-A566-4E5F7AC52A08}" presName="txShp" presStyleLbl="node1" presStyleIdx="1" presStyleCnt="3" custLinFactNeighborX="7343" custLinFactNeighborY="-390">
        <dgm:presLayoutVars>
          <dgm:bulletEnabled val="1"/>
        </dgm:presLayoutVars>
      </dgm:prSet>
      <dgm:spPr/>
    </dgm:pt>
    <dgm:pt modelId="{CF8883A2-A930-4212-B827-E582B08BF884}" type="pres">
      <dgm:prSet presAssocID="{517A78D5-77A1-4FC7-9DFB-B45B23CE676D}" presName="spacing" presStyleCnt="0"/>
      <dgm:spPr/>
    </dgm:pt>
    <dgm:pt modelId="{77DF5B53-1C48-4799-B135-7962F114B46D}" type="pres">
      <dgm:prSet presAssocID="{5AE2A031-2754-4CEE-BCEC-65E18D62C05D}" presName="composite" presStyleCnt="0"/>
      <dgm:spPr/>
    </dgm:pt>
    <dgm:pt modelId="{FA51F7C1-C289-4CA9-97ED-FC5BE448C2C9}" type="pres">
      <dgm:prSet presAssocID="{5AE2A031-2754-4CEE-BCEC-65E18D62C05D}" presName="imgShp" presStyleLbl="fgImgPlace1" presStyleIdx="2" presStyleCnt="3"/>
      <dgm:spPr>
        <a:blipFill>
          <a:blip xmlns:r="http://schemas.openxmlformats.org/officeDocument/2006/relationships" r:embed="rId3"/>
          <a:srcRect/>
          <a:stretch>
            <a:fillRect l="-39000" r="-39000"/>
          </a:stretch>
        </a:blipFill>
      </dgm:spPr>
    </dgm:pt>
    <dgm:pt modelId="{1A9BAA14-F843-41AE-B31D-5C6D1E58073F}" type="pres">
      <dgm:prSet presAssocID="{5AE2A031-2754-4CEE-BCEC-65E18D62C05D}" presName="txShp" presStyleLbl="node1" presStyleIdx="2" presStyleCnt="3" custLinFactNeighborX="7557" custLinFactNeighborY="-780">
        <dgm:presLayoutVars>
          <dgm:bulletEnabled val="1"/>
        </dgm:presLayoutVars>
      </dgm:prSet>
      <dgm:spPr/>
    </dgm:pt>
  </dgm:ptLst>
  <dgm:cxnLst>
    <dgm:cxn modelId="{CBD6F20A-1EBC-49E0-AF00-EB253983A0AC}" srcId="{C09BE854-2021-4B78-9699-664D9276CA5E}" destId="{39C6FDD7-9DD0-4B56-8BCE-91C7AEE512A5}" srcOrd="0" destOrd="0" parTransId="{87449929-6F3C-4540-A1B7-C1839F9F26B5}" sibTransId="{EA8B015A-AEE9-4701-9ECA-A3A3EBE983C1}"/>
    <dgm:cxn modelId="{DE8D071C-7FC0-4830-A3D6-63CF6F7C13E1}" srcId="{C09BE854-2021-4B78-9699-664D9276CA5E}" destId="{5AE2A031-2754-4CEE-BCEC-65E18D62C05D}" srcOrd="2" destOrd="0" parTransId="{BAB244B3-C4B4-481B-AD15-D5A95B29ABB7}" sibTransId="{DE6E5434-4935-4367-8DE0-B6A32669564D}"/>
    <dgm:cxn modelId="{0A0E755E-7193-417F-90D5-1CD9343C0AEF}" srcId="{C09BE854-2021-4B78-9699-664D9276CA5E}" destId="{C8060D75-E93E-40ED-A566-4E5F7AC52A08}" srcOrd="1" destOrd="0" parTransId="{11918D0A-09C7-4515-BF09-9BC82C25EC9D}" sibTransId="{517A78D5-77A1-4FC7-9DFB-B45B23CE676D}"/>
    <dgm:cxn modelId="{1A33F346-16FD-4688-8893-3C4FCAC6B748}" type="presOf" srcId="{39C6FDD7-9DD0-4B56-8BCE-91C7AEE512A5}" destId="{51A8EFF6-C90E-4E89-B5E5-0F0DAB054443}" srcOrd="0" destOrd="0" presId="urn:microsoft.com/office/officeart/2005/8/layout/vList3"/>
    <dgm:cxn modelId="{7AF4CDA5-7481-4EDB-A5D6-45503C5DE753}" type="presOf" srcId="{5AE2A031-2754-4CEE-BCEC-65E18D62C05D}" destId="{1A9BAA14-F843-41AE-B31D-5C6D1E58073F}" srcOrd="0" destOrd="0" presId="urn:microsoft.com/office/officeart/2005/8/layout/vList3"/>
    <dgm:cxn modelId="{35B9C4E2-74FC-4FB0-8687-23E255C89A0D}" type="presOf" srcId="{C8060D75-E93E-40ED-A566-4E5F7AC52A08}" destId="{C6BEF0F9-DA97-4BBE-8CC4-161C300CD361}" srcOrd="0" destOrd="0" presId="urn:microsoft.com/office/officeart/2005/8/layout/vList3"/>
    <dgm:cxn modelId="{1120A0E4-76C6-47B0-9871-2C65E6F437B2}" type="presOf" srcId="{C09BE854-2021-4B78-9699-664D9276CA5E}" destId="{8F119733-9CAC-42F3-87C5-1456115A1384}" srcOrd="0" destOrd="0" presId="urn:microsoft.com/office/officeart/2005/8/layout/vList3"/>
    <dgm:cxn modelId="{87472D7B-FCCF-424A-8748-CA878BEBECED}" type="presParOf" srcId="{8F119733-9CAC-42F3-87C5-1456115A1384}" destId="{03314CB9-9448-42E4-A9AE-82D38C899CFF}" srcOrd="0" destOrd="0" presId="urn:microsoft.com/office/officeart/2005/8/layout/vList3"/>
    <dgm:cxn modelId="{75D5CA0B-6AFC-483D-92CD-2F51A18BDB94}" type="presParOf" srcId="{03314CB9-9448-42E4-A9AE-82D38C899CFF}" destId="{CE94EB68-B84F-4976-A508-428A67F00EC4}" srcOrd="0" destOrd="0" presId="urn:microsoft.com/office/officeart/2005/8/layout/vList3"/>
    <dgm:cxn modelId="{060CDF17-3ACF-4D6B-B261-D5A9F7E167C3}" type="presParOf" srcId="{03314CB9-9448-42E4-A9AE-82D38C899CFF}" destId="{51A8EFF6-C90E-4E89-B5E5-0F0DAB054443}" srcOrd="1" destOrd="0" presId="urn:microsoft.com/office/officeart/2005/8/layout/vList3"/>
    <dgm:cxn modelId="{E6946090-6269-489C-9ED3-25B9A360EC87}" type="presParOf" srcId="{8F119733-9CAC-42F3-87C5-1456115A1384}" destId="{4D1EE077-01E7-4A95-A8AB-478BA7A82D0C}" srcOrd="1" destOrd="0" presId="urn:microsoft.com/office/officeart/2005/8/layout/vList3"/>
    <dgm:cxn modelId="{BFAD7AB4-306C-405E-BD24-96755961FEE8}" type="presParOf" srcId="{8F119733-9CAC-42F3-87C5-1456115A1384}" destId="{5ACA3683-486F-4D4D-B027-8D9C5D10DE26}" srcOrd="2" destOrd="0" presId="urn:microsoft.com/office/officeart/2005/8/layout/vList3"/>
    <dgm:cxn modelId="{A9C9E120-3F88-4B07-A633-55718BEA9F42}" type="presParOf" srcId="{5ACA3683-486F-4D4D-B027-8D9C5D10DE26}" destId="{0629F6C1-1132-4D6B-8660-8B9E49229460}" srcOrd="0" destOrd="0" presId="urn:microsoft.com/office/officeart/2005/8/layout/vList3"/>
    <dgm:cxn modelId="{3F68A182-1248-45E7-ABD1-F5B7CB64DAC6}" type="presParOf" srcId="{5ACA3683-486F-4D4D-B027-8D9C5D10DE26}" destId="{C6BEF0F9-DA97-4BBE-8CC4-161C300CD361}" srcOrd="1" destOrd="0" presId="urn:microsoft.com/office/officeart/2005/8/layout/vList3"/>
    <dgm:cxn modelId="{CD373394-9676-4961-990F-40DABCBF5109}" type="presParOf" srcId="{8F119733-9CAC-42F3-87C5-1456115A1384}" destId="{CF8883A2-A930-4212-B827-E582B08BF884}" srcOrd="3" destOrd="0" presId="urn:microsoft.com/office/officeart/2005/8/layout/vList3"/>
    <dgm:cxn modelId="{5315AAD5-64B0-4EDD-AD5F-6991B8E4BACA}" type="presParOf" srcId="{8F119733-9CAC-42F3-87C5-1456115A1384}" destId="{77DF5B53-1C48-4799-B135-7962F114B46D}" srcOrd="4" destOrd="0" presId="urn:microsoft.com/office/officeart/2005/8/layout/vList3"/>
    <dgm:cxn modelId="{7C7DFC90-EC67-4EAD-A54D-570505E18705}" type="presParOf" srcId="{77DF5B53-1C48-4799-B135-7962F114B46D}" destId="{FA51F7C1-C289-4CA9-97ED-FC5BE448C2C9}" srcOrd="0" destOrd="0" presId="urn:microsoft.com/office/officeart/2005/8/layout/vList3"/>
    <dgm:cxn modelId="{D345471E-93BF-4ADB-A25E-E454AF257107}" type="presParOf" srcId="{77DF5B53-1C48-4799-B135-7962F114B46D}" destId="{1A9BAA14-F843-41AE-B31D-5C6D1E58073F}"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66AC23-F8A7-8D4A-8DD9-FD3978290B2C}" type="doc">
      <dgm:prSet loTypeId="urn:microsoft.com/office/officeart/2005/8/layout/default" loCatId="" qsTypeId="urn:microsoft.com/office/officeart/2005/8/quickstyle/simple1" qsCatId="simple" csTypeId="urn:microsoft.com/office/officeart/2005/8/colors/accent0_2" csCatId="mainScheme" phldr="1"/>
      <dgm:spPr/>
      <dgm:t>
        <a:bodyPr/>
        <a:lstStyle/>
        <a:p>
          <a:endParaRPr lang="en-GB"/>
        </a:p>
      </dgm:t>
    </dgm:pt>
    <dgm:pt modelId="{A7946438-AFD1-3940-8064-D9345FB33D1C}">
      <dgm:prSet phldrT="[Text]"/>
      <dgm:spPr/>
      <dgm:t>
        <a:bodyPr/>
        <a:lstStyle/>
        <a:p>
          <a:pPr>
            <a:buFont typeface="+mj-lt"/>
            <a:buAutoNum type="arabicPeriod"/>
          </a:pPr>
          <a:r>
            <a:rPr lang="en-GB" b="1" i="0" u="none" dirty="0"/>
            <a:t>Focus on Key Objectives:</a:t>
          </a:r>
          <a:endParaRPr lang="en-GB" dirty="0"/>
        </a:p>
      </dgm:t>
    </dgm:pt>
    <dgm:pt modelId="{4F4973A0-7E35-6544-92BB-67DF29288A3F}" type="parTrans" cxnId="{B4BDD099-8CF7-F94D-AD72-532B62A6E0D3}">
      <dgm:prSet/>
      <dgm:spPr/>
      <dgm:t>
        <a:bodyPr/>
        <a:lstStyle/>
        <a:p>
          <a:endParaRPr lang="en-GB"/>
        </a:p>
      </dgm:t>
    </dgm:pt>
    <dgm:pt modelId="{0D1FBD1A-0A18-2F48-944A-4D5DA95B6C54}" type="sibTrans" cxnId="{B4BDD099-8CF7-F94D-AD72-532B62A6E0D3}">
      <dgm:prSet/>
      <dgm:spPr/>
      <dgm:t>
        <a:bodyPr/>
        <a:lstStyle/>
        <a:p>
          <a:endParaRPr lang="en-GB"/>
        </a:p>
      </dgm:t>
    </dgm:pt>
    <dgm:pt modelId="{0476955E-A801-E24F-81DC-812C67393F96}">
      <dgm:prSet/>
      <dgm:spPr/>
      <dgm:t>
        <a:bodyPr/>
        <a:lstStyle/>
        <a:p>
          <a:pPr>
            <a:buFont typeface="Arial" panose="020B0604020202020204" pitchFamily="34" charset="0"/>
            <a:buChar char="•"/>
          </a:pPr>
          <a:r>
            <a:rPr lang="en-GB" b="0" i="0" u="none" dirty="0"/>
            <a:t>Narrow down your marketing objectives to the most critical ones. Having too many goals can dilute your efforts and impact.</a:t>
          </a:r>
        </a:p>
      </dgm:t>
    </dgm:pt>
    <dgm:pt modelId="{7126C79F-5B12-A243-A8FD-720DA976ECEF}" type="parTrans" cxnId="{7125302E-A30D-EE46-9884-B3DB37D761CC}">
      <dgm:prSet/>
      <dgm:spPr/>
      <dgm:t>
        <a:bodyPr/>
        <a:lstStyle/>
        <a:p>
          <a:endParaRPr lang="en-GB"/>
        </a:p>
      </dgm:t>
    </dgm:pt>
    <dgm:pt modelId="{BA1871F2-6E74-624E-B0D1-9AB43CE78B24}" type="sibTrans" cxnId="{7125302E-A30D-EE46-9884-B3DB37D761CC}">
      <dgm:prSet/>
      <dgm:spPr/>
      <dgm:t>
        <a:bodyPr/>
        <a:lstStyle/>
        <a:p>
          <a:endParaRPr lang="en-GB"/>
        </a:p>
      </dgm:t>
    </dgm:pt>
    <dgm:pt modelId="{D4594DE0-8E2E-4D41-8D25-91B0B849309A}">
      <dgm:prSet/>
      <dgm:spPr/>
      <dgm:t>
        <a:bodyPr/>
        <a:lstStyle/>
        <a:p>
          <a:pPr>
            <a:buFont typeface="+mj-lt"/>
            <a:buAutoNum type="arabicPeriod"/>
          </a:pPr>
          <a:r>
            <a:rPr lang="en-GB" b="1" i="0" u="none"/>
            <a:t>Leverage Template Plans:</a:t>
          </a:r>
          <a:endParaRPr lang="en-GB" b="0" i="0" u="none"/>
        </a:p>
      </dgm:t>
    </dgm:pt>
    <dgm:pt modelId="{DAD84849-835B-DD4B-A107-C2423EE6E319}" type="parTrans" cxnId="{DCBC6602-E216-C244-87E6-8493C8FAF0B4}">
      <dgm:prSet/>
      <dgm:spPr/>
      <dgm:t>
        <a:bodyPr/>
        <a:lstStyle/>
        <a:p>
          <a:endParaRPr lang="en-GB"/>
        </a:p>
      </dgm:t>
    </dgm:pt>
    <dgm:pt modelId="{FA74250B-FE61-874C-9102-7362920E852A}" type="sibTrans" cxnId="{DCBC6602-E216-C244-87E6-8493C8FAF0B4}">
      <dgm:prSet/>
      <dgm:spPr/>
      <dgm:t>
        <a:bodyPr/>
        <a:lstStyle/>
        <a:p>
          <a:endParaRPr lang="en-GB"/>
        </a:p>
      </dgm:t>
    </dgm:pt>
    <dgm:pt modelId="{17263B91-05B3-0242-9CA1-A34DD3328641}">
      <dgm:prSet/>
      <dgm:spPr/>
      <dgm:t>
        <a:bodyPr/>
        <a:lstStyle/>
        <a:p>
          <a:pPr>
            <a:buFont typeface="Arial" panose="020B0604020202020204" pitchFamily="34" charset="0"/>
            <a:buChar char="•"/>
          </a:pPr>
          <a:r>
            <a:rPr lang="en-GB" b="0" i="0" u="none" dirty="0"/>
            <a:t>Use a pre-made marketing plan template to save time on formatting and organization.</a:t>
          </a:r>
        </a:p>
      </dgm:t>
    </dgm:pt>
    <dgm:pt modelId="{260BCE56-D8ED-6641-9397-5247C610CBD3}" type="parTrans" cxnId="{1A60899F-597E-7041-8859-5F3DB407F052}">
      <dgm:prSet/>
      <dgm:spPr/>
      <dgm:t>
        <a:bodyPr/>
        <a:lstStyle/>
        <a:p>
          <a:endParaRPr lang="en-GB"/>
        </a:p>
      </dgm:t>
    </dgm:pt>
    <dgm:pt modelId="{F1753CA3-742D-7147-9F9E-0C54ACC4B7C7}" type="sibTrans" cxnId="{1A60899F-597E-7041-8859-5F3DB407F052}">
      <dgm:prSet/>
      <dgm:spPr/>
      <dgm:t>
        <a:bodyPr/>
        <a:lstStyle/>
        <a:p>
          <a:endParaRPr lang="en-GB"/>
        </a:p>
      </dgm:t>
    </dgm:pt>
    <dgm:pt modelId="{9A43BC0F-1194-CD43-8FE3-818C9A9DF97A}">
      <dgm:prSet/>
      <dgm:spPr/>
      <dgm:t>
        <a:bodyPr/>
        <a:lstStyle/>
        <a:p>
          <a:pPr>
            <a:buFont typeface="+mj-lt"/>
            <a:buAutoNum type="arabicPeriod"/>
          </a:pPr>
          <a:r>
            <a:rPr lang="en-GB" b="1" i="0" u="none"/>
            <a:t>Repurpose Content:</a:t>
          </a:r>
          <a:endParaRPr lang="en-GB" b="0" i="0" u="none"/>
        </a:p>
      </dgm:t>
    </dgm:pt>
    <dgm:pt modelId="{86C840EC-893B-AE4C-B658-FE942C4781BC}" type="parTrans" cxnId="{BB2B24C1-F96A-4A44-BB59-F0D8F1C34C98}">
      <dgm:prSet/>
      <dgm:spPr/>
      <dgm:t>
        <a:bodyPr/>
        <a:lstStyle/>
        <a:p>
          <a:endParaRPr lang="en-GB"/>
        </a:p>
      </dgm:t>
    </dgm:pt>
    <dgm:pt modelId="{ABB27C53-1272-7840-9A42-9FE377E80602}" type="sibTrans" cxnId="{BB2B24C1-F96A-4A44-BB59-F0D8F1C34C98}">
      <dgm:prSet/>
      <dgm:spPr/>
      <dgm:t>
        <a:bodyPr/>
        <a:lstStyle/>
        <a:p>
          <a:endParaRPr lang="en-GB"/>
        </a:p>
      </dgm:t>
    </dgm:pt>
    <dgm:pt modelId="{D0FCD475-91E0-3C43-8E36-61CA5CE611D5}">
      <dgm:prSet/>
      <dgm:spPr/>
      <dgm:t>
        <a:bodyPr/>
        <a:lstStyle/>
        <a:p>
          <a:pPr>
            <a:buFont typeface="Arial" panose="020B0604020202020204" pitchFamily="34" charset="0"/>
            <a:buChar char="•"/>
          </a:pPr>
          <a:r>
            <a:rPr lang="en-GB" b="0" i="0" u="none" dirty="0"/>
            <a:t>Take existing content and adapt it for different platforms or audiences instead of creating new content from scratch.</a:t>
          </a:r>
        </a:p>
      </dgm:t>
    </dgm:pt>
    <dgm:pt modelId="{CB19AB8A-25C0-5A41-B2C2-E90295CD085F}" type="parTrans" cxnId="{F2A23977-A472-C34B-A844-0A9249E37CBF}">
      <dgm:prSet/>
      <dgm:spPr/>
      <dgm:t>
        <a:bodyPr/>
        <a:lstStyle/>
        <a:p>
          <a:endParaRPr lang="en-GB"/>
        </a:p>
      </dgm:t>
    </dgm:pt>
    <dgm:pt modelId="{3A0FAF48-83DE-F047-A1A0-42644C03E17B}" type="sibTrans" cxnId="{F2A23977-A472-C34B-A844-0A9249E37CBF}">
      <dgm:prSet/>
      <dgm:spPr/>
      <dgm:t>
        <a:bodyPr/>
        <a:lstStyle/>
        <a:p>
          <a:endParaRPr lang="en-GB"/>
        </a:p>
      </dgm:t>
    </dgm:pt>
    <dgm:pt modelId="{E9E188CA-79EF-7645-8580-2CD764E47A2C}">
      <dgm:prSet/>
      <dgm:spPr/>
      <dgm:t>
        <a:bodyPr/>
        <a:lstStyle/>
        <a:p>
          <a:pPr>
            <a:buFont typeface="+mj-lt"/>
            <a:buAutoNum type="arabicPeriod"/>
          </a:pPr>
          <a:r>
            <a:rPr lang="en-GB" b="1" i="0" u="none"/>
            <a:t>Automate Repetitive Tasks:</a:t>
          </a:r>
          <a:endParaRPr lang="en-GB" b="0" i="0" u="none"/>
        </a:p>
      </dgm:t>
    </dgm:pt>
    <dgm:pt modelId="{25B01E68-FE50-E042-B550-FBA8AE97239D}" type="parTrans" cxnId="{662C1785-857F-3940-943C-DFFB6318DFA2}">
      <dgm:prSet/>
      <dgm:spPr/>
      <dgm:t>
        <a:bodyPr/>
        <a:lstStyle/>
        <a:p>
          <a:endParaRPr lang="en-GB"/>
        </a:p>
      </dgm:t>
    </dgm:pt>
    <dgm:pt modelId="{C77414D5-3FC8-164C-96CB-8EC53082DCA2}" type="sibTrans" cxnId="{662C1785-857F-3940-943C-DFFB6318DFA2}">
      <dgm:prSet/>
      <dgm:spPr/>
      <dgm:t>
        <a:bodyPr/>
        <a:lstStyle/>
        <a:p>
          <a:endParaRPr lang="en-GB"/>
        </a:p>
      </dgm:t>
    </dgm:pt>
    <dgm:pt modelId="{769BA62C-6E68-1948-BC06-83222F8F84DB}">
      <dgm:prSet/>
      <dgm:spPr/>
      <dgm:t>
        <a:bodyPr/>
        <a:lstStyle/>
        <a:p>
          <a:pPr>
            <a:buFont typeface="Arial" panose="020B0604020202020204" pitchFamily="34" charset="0"/>
            <a:buChar char="•"/>
          </a:pPr>
          <a:r>
            <a:rPr lang="en-GB" b="0" i="0" u="none" dirty="0"/>
            <a:t>Use marketing automation tools for email campaigns, social media posting, and other repetitive tasks.</a:t>
          </a:r>
        </a:p>
      </dgm:t>
    </dgm:pt>
    <dgm:pt modelId="{E8BD7C9B-3E6C-5241-86A1-591F955C9ECE}" type="parTrans" cxnId="{4B8D380C-FF99-A547-BA35-77DBAB0B4D0F}">
      <dgm:prSet/>
      <dgm:spPr/>
      <dgm:t>
        <a:bodyPr/>
        <a:lstStyle/>
        <a:p>
          <a:endParaRPr lang="en-GB"/>
        </a:p>
      </dgm:t>
    </dgm:pt>
    <dgm:pt modelId="{5474E2FD-6C19-E643-89B6-30E297DAF4BA}" type="sibTrans" cxnId="{4B8D380C-FF99-A547-BA35-77DBAB0B4D0F}">
      <dgm:prSet/>
      <dgm:spPr/>
      <dgm:t>
        <a:bodyPr/>
        <a:lstStyle/>
        <a:p>
          <a:endParaRPr lang="en-GB"/>
        </a:p>
      </dgm:t>
    </dgm:pt>
    <dgm:pt modelId="{6DF0C686-2817-B145-A890-13A11F608AC3}">
      <dgm:prSet/>
      <dgm:spPr/>
      <dgm:t>
        <a:bodyPr/>
        <a:lstStyle/>
        <a:p>
          <a:pPr>
            <a:buFont typeface="+mj-lt"/>
            <a:buAutoNum type="arabicPeriod"/>
          </a:pPr>
          <a:r>
            <a:rPr lang="en-GB" b="1" i="0" u="none"/>
            <a:t>Prioritize High-Impact Channels:</a:t>
          </a:r>
          <a:endParaRPr lang="en-GB" b="0" i="0" u="none"/>
        </a:p>
      </dgm:t>
    </dgm:pt>
    <dgm:pt modelId="{DF10C031-B53D-E24C-BBD8-062663D5C435}" type="parTrans" cxnId="{07FE066C-7EED-2842-8AEC-24FEA230ECDE}">
      <dgm:prSet/>
      <dgm:spPr/>
      <dgm:t>
        <a:bodyPr/>
        <a:lstStyle/>
        <a:p>
          <a:endParaRPr lang="en-GB"/>
        </a:p>
      </dgm:t>
    </dgm:pt>
    <dgm:pt modelId="{14F2B41E-F94F-5748-8EC5-5AAE1B1373A3}" type="sibTrans" cxnId="{07FE066C-7EED-2842-8AEC-24FEA230ECDE}">
      <dgm:prSet/>
      <dgm:spPr/>
      <dgm:t>
        <a:bodyPr/>
        <a:lstStyle/>
        <a:p>
          <a:endParaRPr lang="en-GB"/>
        </a:p>
      </dgm:t>
    </dgm:pt>
    <dgm:pt modelId="{B232EE3E-2A86-964A-AD25-9F63A916B8AF}">
      <dgm:prSet/>
      <dgm:spPr/>
      <dgm:t>
        <a:bodyPr/>
        <a:lstStyle/>
        <a:p>
          <a:pPr>
            <a:buFont typeface="Arial" panose="020B0604020202020204" pitchFamily="34" charset="0"/>
            <a:buChar char="•"/>
          </a:pPr>
          <a:r>
            <a:rPr lang="en-GB" b="0" i="0" u="none" dirty="0"/>
            <a:t>Concentrate on channels that reach your target audience most effectively rather than trying to be everywhere.</a:t>
          </a:r>
        </a:p>
      </dgm:t>
    </dgm:pt>
    <dgm:pt modelId="{DED71AE9-7A5C-714C-8B9C-A763A925F78F}" type="parTrans" cxnId="{A8C69BBF-F707-3C4E-92B7-C70BB75BFE17}">
      <dgm:prSet/>
      <dgm:spPr/>
      <dgm:t>
        <a:bodyPr/>
        <a:lstStyle/>
        <a:p>
          <a:endParaRPr lang="en-GB"/>
        </a:p>
      </dgm:t>
    </dgm:pt>
    <dgm:pt modelId="{0BD5AD55-6D8C-2542-9D04-09A933BEA013}" type="sibTrans" cxnId="{A8C69BBF-F707-3C4E-92B7-C70BB75BFE17}">
      <dgm:prSet/>
      <dgm:spPr/>
      <dgm:t>
        <a:bodyPr/>
        <a:lstStyle/>
        <a:p>
          <a:endParaRPr lang="en-GB"/>
        </a:p>
      </dgm:t>
    </dgm:pt>
    <dgm:pt modelId="{B9FD5AB5-F945-E84B-BC44-E47D099A2F38}">
      <dgm:prSet/>
      <dgm:spPr/>
      <dgm:t>
        <a:bodyPr/>
        <a:lstStyle/>
        <a:p>
          <a:pPr>
            <a:buFont typeface="+mj-lt"/>
            <a:buAutoNum type="arabicPeriod"/>
          </a:pPr>
          <a:r>
            <a:rPr lang="en-GB" b="1" i="0" u="none"/>
            <a:t>Use Time-Saving Tools:</a:t>
          </a:r>
          <a:endParaRPr lang="en-GB" b="0" i="0" u="none"/>
        </a:p>
      </dgm:t>
    </dgm:pt>
    <dgm:pt modelId="{0D2C8A05-4BC2-0F46-9B95-F08B7C63AF6B}" type="parTrans" cxnId="{C0E5779B-A03C-0349-9272-8BDE3E750FF8}">
      <dgm:prSet/>
      <dgm:spPr/>
      <dgm:t>
        <a:bodyPr/>
        <a:lstStyle/>
        <a:p>
          <a:endParaRPr lang="en-GB"/>
        </a:p>
      </dgm:t>
    </dgm:pt>
    <dgm:pt modelId="{B351DAC5-1AB6-2247-84E9-25B6C611C35F}" type="sibTrans" cxnId="{C0E5779B-A03C-0349-9272-8BDE3E750FF8}">
      <dgm:prSet/>
      <dgm:spPr/>
      <dgm:t>
        <a:bodyPr/>
        <a:lstStyle/>
        <a:p>
          <a:endParaRPr lang="en-GB"/>
        </a:p>
      </dgm:t>
    </dgm:pt>
    <dgm:pt modelId="{8AE8AD96-4191-1143-AD76-C97444A93D45}">
      <dgm:prSet/>
      <dgm:spPr/>
      <dgm:t>
        <a:bodyPr/>
        <a:lstStyle/>
        <a:p>
          <a:pPr>
            <a:buFont typeface="Arial" panose="020B0604020202020204" pitchFamily="34" charset="0"/>
            <a:buChar char="•"/>
          </a:pPr>
          <a:r>
            <a:rPr lang="en-GB" b="0" i="0" u="none" dirty="0"/>
            <a:t>Utilize tools like Canva for quick graphic design or Hootsuite for social media management to streamline creative processes.</a:t>
          </a:r>
        </a:p>
      </dgm:t>
    </dgm:pt>
    <dgm:pt modelId="{BD47F3FC-33A4-1342-BADD-C76DDC49AA8F}" type="parTrans" cxnId="{CCAB0B7A-3560-DB4D-A44F-4986F9F00524}">
      <dgm:prSet/>
      <dgm:spPr/>
      <dgm:t>
        <a:bodyPr/>
        <a:lstStyle/>
        <a:p>
          <a:endParaRPr lang="en-GB"/>
        </a:p>
      </dgm:t>
    </dgm:pt>
    <dgm:pt modelId="{3D785E2E-1D71-2B46-B85B-87335EE841E6}" type="sibTrans" cxnId="{CCAB0B7A-3560-DB4D-A44F-4986F9F00524}">
      <dgm:prSet/>
      <dgm:spPr/>
      <dgm:t>
        <a:bodyPr/>
        <a:lstStyle/>
        <a:p>
          <a:endParaRPr lang="en-GB"/>
        </a:p>
      </dgm:t>
    </dgm:pt>
    <dgm:pt modelId="{52C9F6DC-8718-1840-A43D-BA893D7B2E98}">
      <dgm:prSet/>
      <dgm:spPr/>
      <dgm:t>
        <a:bodyPr/>
        <a:lstStyle/>
        <a:p>
          <a:pPr>
            <a:buFont typeface="+mj-lt"/>
            <a:buAutoNum type="arabicPeriod"/>
          </a:pPr>
          <a:r>
            <a:rPr lang="en-GB" b="1" i="0" u="none"/>
            <a:t>Set Up Collaborative Platforms:</a:t>
          </a:r>
          <a:endParaRPr lang="en-GB" b="0" i="0" u="none"/>
        </a:p>
      </dgm:t>
    </dgm:pt>
    <dgm:pt modelId="{D367FDBA-DA4B-0D4E-8C29-BCF4A7AA02E0}" type="parTrans" cxnId="{86D56810-F4E8-E44C-8203-089AF559A386}">
      <dgm:prSet/>
      <dgm:spPr/>
      <dgm:t>
        <a:bodyPr/>
        <a:lstStyle/>
        <a:p>
          <a:endParaRPr lang="en-GB"/>
        </a:p>
      </dgm:t>
    </dgm:pt>
    <dgm:pt modelId="{24A453BA-4520-DD4A-8DFE-79FA5958A0FC}" type="sibTrans" cxnId="{86D56810-F4E8-E44C-8203-089AF559A386}">
      <dgm:prSet/>
      <dgm:spPr/>
      <dgm:t>
        <a:bodyPr/>
        <a:lstStyle/>
        <a:p>
          <a:endParaRPr lang="en-GB"/>
        </a:p>
      </dgm:t>
    </dgm:pt>
    <dgm:pt modelId="{B0AF46CC-5A98-BF4B-85F8-42AFBAAB08D4}">
      <dgm:prSet/>
      <dgm:spPr/>
      <dgm:t>
        <a:bodyPr/>
        <a:lstStyle/>
        <a:p>
          <a:pPr>
            <a:buFont typeface="Arial" panose="020B0604020202020204" pitchFamily="34" charset="0"/>
            <a:buChar char="•"/>
          </a:pPr>
          <a:r>
            <a:rPr lang="en-GB" b="0" i="0" u="none" dirty="0"/>
            <a:t>Tools like Trello or Asana can help keep everyone on the same page and reduce the time spent on meetings and email updates.</a:t>
          </a:r>
        </a:p>
      </dgm:t>
    </dgm:pt>
    <dgm:pt modelId="{9E3E9370-27C0-054A-A17F-D6B0625521A6}" type="parTrans" cxnId="{12F9F322-0768-3B44-AEA5-FA4F0F125A92}">
      <dgm:prSet/>
      <dgm:spPr/>
      <dgm:t>
        <a:bodyPr/>
        <a:lstStyle/>
        <a:p>
          <a:endParaRPr lang="en-GB"/>
        </a:p>
      </dgm:t>
    </dgm:pt>
    <dgm:pt modelId="{9A6620F7-11B8-BC46-A35A-FD8A9A67D5EB}" type="sibTrans" cxnId="{12F9F322-0768-3B44-AEA5-FA4F0F125A92}">
      <dgm:prSet/>
      <dgm:spPr/>
      <dgm:t>
        <a:bodyPr/>
        <a:lstStyle/>
        <a:p>
          <a:endParaRPr lang="en-GB"/>
        </a:p>
      </dgm:t>
    </dgm:pt>
    <dgm:pt modelId="{A04D665E-842D-D843-B04F-156934D152C8}">
      <dgm:prSet/>
      <dgm:spPr/>
      <dgm:t>
        <a:bodyPr/>
        <a:lstStyle/>
        <a:p>
          <a:pPr>
            <a:buFont typeface="+mj-lt"/>
            <a:buAutoNum type="arabicPeriod"/>
          </a:pPr>
          <a:r>
            <a:rPr lang="en-GB" b="1" i="0" u="none" dirty="0"/>
            <a:t>Curate Instead of Create:</a:t>
          </a:r>
          <a:endParaRPr lang="en-GB" b="0" i="0" u="none" dirty="0"/>
        </a:p>
      </dgm:t>
    </dgm:pt>
    <dgm:pt modelId="{EB4361A9-1CAF-0748-BCD3-0F529FC235BA}" type="parTrans" cxnId="{505B3945-1697-EF45-8DBE-1FA4595C4A79}">
      <dgm:prSet/>
      <dgm:spPr/>
      <dgm:t>
        <a:bodyPr/>
        <a:lstStyle/>
        <a:p>
          <a:endParaRPr lang="en-GB"/>
        </a:p>
      </dgm:t>
    </dgm:pt>
    <dgm:pt modelId="{B8F2F76B-0081-AF4B-9AD9-3FDB8839144F}" type="sibTrans" cxnId="{505B3945-1697-EF45-8DBE-1FA4595C4A79}">
      <dgm:prSet/>
      <dgm:spPr/>
      <dgm:t>
        <a:bodyPr/>
        <a:lstStyle/>
        <a:p>
          <a:endParaRPr lang="en-GB"/>
        </a:p>
      </dgm:t>
    </dgm:pt>
    <dgm:pt modelId="{75678E78-8274-604F-AD66-B2B33AE99DF5}">
      <dgm:prSet/>
      <dgm:spPr/>
      <dgm:t>
        <a:bodyPr/>
        <a:lstStyle/>
        <a:p>
          <a:pPr>
            <a:buFont typeface="Arial" panose="020B0604020202020204" pitchFamily="34" charset="0"/>
            <a:buChar char="•"/>
          </a:pPr>
          <a:r>
            <a:rPr lang="en-GB" b="0" i="0" u="none" dirty="0"/>
            <a:t>Share relevant content from industry influencers or like-minded businesses to engage your audience without always creating new content.</a:t>
          </a:r>
        </a:p>
      </dgm:t>
    </dgm:pt>
    <dgm:pt modelId="{46A3F336-EA73-F746-A943-D2C2691FB7CE}" type="parTrans" cxnId="{CAD6775F-F87C-9D4D-8FC5-A847BB005A27}">
      <dgm:prSet/>
      <dgm:spPr/>
      <dgm:t>
        <a:bodyPr/>
        <a:lstStyle/>
        <a:p>
          <a:endParaRPr lang="en-GB"/>
        </a:p>
      </dgm:t>
    </dgm:pt>
    <dgm:pt modelId="{604F9FB9-27F8-EF41-94E9-0CD5CB0432BA}" type="sibTrans" cxnId="{CAD6775F-F87C-9D4D-8FC5-A847BB005A27}">
      <dgm:prSet/>
      <dgm:spPr/>
      <dgm:t>
        <a:bodyPr/>
        <a:lstStyle/>
        <a:p>
          <a:endParaRPr lang="en-GB"/>
        </a:p>
      </dgm:t>
    </dgm:pt>
    <dgm:pt modelId="{61C4CDA0-7BAF-3D4E-9FFD-195CF781DEAB}">
      <dgm:prSet/>
      <dgm:spPr/>
      <dgm:t>
        <a:bodyPr/>
        <a:lstStyle/>
        <a:p>
          <a:pPr>
            <a:buFont typeface="+mj-lt"/>
            <a:buAutoNum type="arabicPeriod"/>
          </a:pPr>
          <a:r>
            <a:rPr lang="en-GB" b="1" i="0" u="none"/>
            <a:t>Outsource When Possible:</a:t>
          </a:r>
          <a:endParaRPr lang="en-GB" b="0" i="0" u="none"/>
        </a:p>
      </dgm:t>
    </dgm:pt>
    <dgm:pt modelId="{6718CA02-B713-5A4C-BE6C-E1122CB67C9C}" type="parTrans" cxnId="{FBF4AAD6-8A24-684B-9107-7FF20B74B3FB}">
      <dgm:prSet/>
      <dgm:spPr/>
      <dgm:t>
        <a:bodyPr/>
        <a:lstStyle/>
        <a:p>
          <a:endParaRPr lang="en-GB"/>
        </a:p>
      </dgm:t>
    </dgm:pt>
    <dgm:pt modelId="{211F90CD-1604-D642-8D4D-2046CB95C32B}" type="sibTrans" cxnId="{FBF4AAD6-8A24-684B-9107-7FF20B74B3FB}">
      <dgm:prSet/>
      <dgm:spPr/>
      <dgm:t>
        <a:bodyPr/>
        <a:lstStyle/>
        <a:p>
          <a:endParaRPr lang="en-GB"/>
        </a:p>
      </dgm:t>
    </dgm:pt>
    <dgm:pt modelId="{EF41CFF8-D2C4-EF44-A466-C8B74F809D94}">
      <dgm:prSet/>
      <dgm:spPr/>
      <dgm:t>
        <a:bodyPr/>
        <a:lstStyle/>
        <a:p>
          <a:pPr>
            <a:buFont typeface="Arial" panose="020B0604020202020204" pitchFamily="34" charset="0"/>
            <a:buChar char="•"/>
          </a:pPr>
          <a:r>
            <a:rPr lang="en-GB" b="0" i="0" u="none" dirty="0"/>
            <a:t>If budget allows, outsource specialized tasks like SEO or ad management to experts.</a:t>
          </a:r>
        </a:p>
      </dgm:t>
    </dgm:pt>
    <dgm:pt modelId="{3C29B368-767F-0540-A4EE-7ABF35F785E4}" type="parTrans" cxnId="{0CE93B7C-B83D-234E-9AAE-DECDAF17D9F8}">
      <dgm:prSet/>
      <dgm:spPr/>
      <dgm:t>
        <a:bodyPr/>
        <a:lstStyle/>
        <a:p>
          <a:endParaRPr lang="en-GB"/>
        </a:p>
      </dgm:t>
    </dgm:pt>
    <dgm:pt modelId="{D5A69F7D-0840-C946-A6B2-752FDB25B0B1}" type="sibTrans" cxnId="{0CE93B7C-B83D-234E-9AAE-DECDAF17D9F8}">
      <dgm:prSet/>
      <dgm:spPr/>
      <dgm:t>
        <a:bodyPr/>
        <a:lstStyle/>
        <a:p>
          <a:endParaRPr lang="en-GB"/>
        </a:p>
      </dgm:t>
    </dgm:pt>
    <dgm:pt modelId="{6C6EFACC-BCFB-6047-839B-1423DE0725F4}">
      <dgm:prSet/>
      <dgm:spPr/>
      <dgm:t>
        <a:bodyPr/>
        <a:lstStyle/>
        <a:p>
          <a:pPr>
            <a:buFont typeface="+mj-lt"/>
            <a:buAutoNum type="arabicPeriod"/>
          </a:pPr>
          <a:r>
            <a:rPr lang="en-GB" b="1" i="0" u="none"/>
            <a:t>Implement Agile Marketing:</a:t>
          </a:r>
          <a:endParaRPr lang="en-GB" b="0" i="0" u="none"/>
        </a:p>
      </dgm:t>
    </dgm:pt>
    <dgm:pt modelId="{9CA71408-EB41-B341-A22D-3134591498A7}" type="parTrans" cxnId="{CA0C2FD9-3132-0B4A-8600-925CCC9ABD97}">
      <dgm:prSet/>
      <dgm:spPr/>
      <dgm:t>
        <a:bodyPr/>
        <a:lstStyle/>
        <a:p>
          <a:endParaRPr lang="en-GB"/>
        </a:p>
      </dgm:t>
    </dgm:pt>
    <dgm:pt modelId="{386CAEAC-338F-C045-A542-6A0D6777CB08}" type="sibTrans" cxnId="{CA0C2FD9-3132-0B4A-8600-925CCC9ABD97}">
      <dgm:prSet/>
      <dgm:spPr/>
      <dgm:t>
        <a:bodyPr/>
        <a:lstStyle/>
        <a:p>
          <a:endParaRPr lang="en-GB"/>
        </a:p>
      </dgm:t>
    </dgm:pt>
    <dgm:pt modelId="{C86A5B09-250E-5F4A-A34D-847D4447B688}">
      <dgm:prSet/>
      <dgm:spPr/>
      <dgm:t>
        <a:bodyPr/>
        <a:lstStyle/>
        <a:p>
          <a:pPr>
            <a:buFont typeface="Arial" panose="020B0604020202020204" pitchFamily="34" charset="0"/>
            <a:buChar char="•"/>
          </a:pPr>
          <a:r>
            <a:rPr lang="en-GB" b="0" i="0" u="none" dirty="0"/>
            <a:t>Adopt an agile approach, working in sprints, and adjusting your plan based on short-term performance metrics.</a:t>
          </a:r>
        </a:p>
      </dgm:t>
    </dgm:pt>
    <dgm:pt modelId="{EE40DD68-3C0F-CB48-9F67-C702A81E3925}" type="parTrans" cxnId="{75745A99-C9C7-4149-8702-DCC50790FA53}">
      <dgm:prSet/>
      <dgm:spPr/>
      <dgm:t>
        <a:bodyPr/>
        <a:lstStyle/>
        <a:p>
          <a:endParaRPr lang="en-GB"/>
        </a:p>
      </dgm:t>
    </dgm:pt>
    <dgm:pt modelId="{6D531FE9-D30C-944C-8551-D739DDC08CF5}" type="sibTrans" cxnId="{75745A99-C9C7-4149-8702-DCC50790FA53}">
      <dgm:prSet/>
      <dgm:spPr/>
      <dgm:t>
        <a:bodyPr/>
        <a:lstStyle/>
        <a:p>
          <a:endParaRPr lang="en-GB"/>
        </a:p>
      </dgm:t>
    </dgm:pt>
    <dgm:pt modelId="{07E7DF59-E071-8142-A418-A232D2E6CC03}">
      <dgm:prSet/>
      <dgm:spPr/>
      <dgm:t>
        <a:bodyPr/>
        <a:lstStyle/>
        <a:p>
          <a:pPr>
            <a:buFont typeface="+mj-lt"/>
            <a:buAutoNum type="arabicPeriod"/>
          </a:pPr>
          <a:r>
            <a:rPr lang="en-GB" b="1" i="0" u="none"/>
            <a:t>Simplify Measurement:</a:t>
          </a:r>
          <a:endParaRPr lang="en-GB" b="0" i="0" u="none"/>
        </a:p>
      </dgm:t>
    </dgm:pt>
    <dgm:pt modelId="{4005AEF6-4F91-AC4E-B3E2-FB707F2F7A79}" type="parTrans" cxnId="{B19A8D03-CDD0-BF45-9401-CF5C05D3D494}">
      <dgm:prSet/>
      <dgm:spPr/>
      <dgm:t>
        <a:bodyPr/>
        <a:lstStyle/>
        <a:p>
          <a:endParaRPr lang="en-GB"/>
        </a:p>
      </dgm:t>
    </dgm:pt>
    <dgm:pt modelId="{CF689A91-F1A8-F740-B46F-684645FE2A33}" type="sibTrans" cxnId="{B19A8D03-CDD0-BF45-9401-CF5C05D3D494}">
      <dgm:prSet/>
      <dgm:spPr/>
      <dgm:t>
        <a:bodyPr/>
        <a:lstStyle/>
        <a:p>
          <a:endParaRPr lang="en-GB"/>
        </a:p>
      </dgm:t>
    </dgm:pt>
    <dgm:pt modelId="{1DBCDD41-AC45-AD4C-9769-76A7151CBD01}">
      <dgm:prSet/>
      <dgm:spPr/>
      <dgm:t>
        <a:bodyPr/>
        <a:lstStyle/>
        <a:p>
          <a:pPr>
            <a:buFont typeface="Arial" panose="020B0604020202020204" pitchFamily="34" charset="0"/>
            <a:buChar char="•"/>
          </a:pPr>
          <a:r>
            <a:rPr lang="en-GB" b="0" i="0" u="none" dirty="0"/>
            <a:t>Use a small set of key performance indicators (KPIs) to measure your efforts rather than tracking every possible metric.</a:t>
          </a:r>
        </a:p>
      </dgm:t>
    </dgm:pt>
    <dgm:pt modelId="{C10A0FF8-53E4-CE44-84CA-1B405D7136FB}" type="parTrans" cxnId="{9C9DCE46-825F-AF4E-BEB4-6D52C41E4C48}">
      <dgm:prSet/>
      <dgm:spPr/>
      <dgm:t>
        <a:bodyPr/>
        <a:lstStyle/>
        <a:p>
          <a:endParaRPr lang="en-GB"/>
        </a:p>
      </dgm:t>
    </dgm:pt>
    <dgm:pt modelId="{AF6045F8-02E1-1747-8848-1357A86F5454}" type="sibTrans" cxnId="{9C9DCE46-825F-AF4E-BEB4-6D52C41E4C48}">
      <dgm:prSet/>
      <dgm:spPr/>
      <dgm:t>
        <a:bodyPr/>
        <a:lstStyle/>
        <a:p>
          <a:endParaRPr lang="en-GB"/>
        </a:p>
      </dgm:t>
    </dgm:pt>
    <dgm:pt modelId="{673DAFFC-183A-704A-83CD-7DD060A1366A}">
      <dgm:prSet/>
      <dgm:spPr/>
      <dgm:t>
        <a:bodyPr/>
        <a:lstStyle/>
        <a:p>
          <a:pPr>
            <a:buFont typeface="+mj-lt"/>
            <a:buAutoNum type="arabicPeriod"/>
          </a:pPr>
          <a:r>
            <a:rPr lang="en-GB" b="1" i="0" u="none"/>
            <a:t>Use Social Media Wisely:</a:t>
          </a:r>
          <a:endParaRPr lang="en-GB" b="0" i="0" u="none"/>
        </a:p>
      </dgm:t>
    </dgm:pt>
    <dgm:pt modelId="{69A5DF08-D3A7-2045-8946-441A18765381}" type="parTrans" cxnId="{C88C3E76-FDB9-B54B-A992-48894F69AD88}">
      <dgm:prSet/>
      <dgm:spPr/>
      <dgm:t>
        <a:bodyPr/>
        <a:lstStyle/>
        <a:p>
          <a:endParaRPr lang="en-GB"/>
        </a:p>
      </dgm:t>
    </dgm:pt>
    <dgm:pt modelId="{291C82E0-53A2-1240-85CD-7DCC550546CF}" type="sibTrans" cxnId="{C88C3E76-FDB9-B54B-A992-48894F69AD88}">
      <dgm:prSet/>
      <dgm:spPr/>
      <dgm:t>
        <a:bodyPr/>
        <a:lstStyle/>
        <a:p>
          <a:endParaRPr lang="en-GB"/>
        </a:p>
      </dgm:t>
    </dgm:pt>
    <dgm:pt modelId="{27E9BBF7-64C9-6246-B1A2-A0EE435A4598}">
      <dgm:prSet/>
      <dgm:spPr/>
      <dgm:t>
        <a:bodyPr/>
        <a:lstStyle/>
        <a:p>
          <a:pPr>
            <a:buFont typeface="Arial" panose="020B0604020202020204" pitchFamily="34" charset="0"/>
            <a:buChar char="•"/>
          </a:pPr>
          <a:r>
            <a:rPr lang="en-GB" b="0" i="0" u="none" dirty="0"/>
            <a:t>Instead of creating new posts daily, focus on engaging with your community and building relationships.</a:t>
          </a:r>
        </a:p>
      </dgm:t>
    </dgm:pt>
    <dgm:pt modelId="{E1880FF3-CEC9-1941-8006-86858D74E7FB}" type="parTrans" cxnId="{1EC0420B-5A17-F940-B395-FBE7AF0DC4E6}">
      <dgm:prSet/>
      <dgm:spPr/>
      <dgm:t>
        <a:bodyPr/>
        <a:lstStyle/>
        <a:p>
          <a:endParaRPr lang="en-GB"/>
        </a:p>
      </dgm:t>
    </dgm:pt>
    <dgm:pt modelId="{64533192-9909-CD42-A3E5-A1A95D94D51F}" type="sibTrans" cxnId="{1EC0420B-5A17-F940-B395-FBE7AF0DC4E6}">
      <dgm:prSet/>
      <dgm:spPr/>
      <dgm:t>
        <a:bodyPr/>
        <a:lstStyle/>
        <a:p>
          <a:endParaRPr lang="en-GB"/>
        </a:p>
      </dgm:t>
    </dgm:pt>
    <dgm:pt modelId="{431C0650-EE2B-A848-9A48-8AD0BA71F650}">
      <dgm:prSet/>
      <dgm:spPr/>
      <dgm:t>
        <a:bodyPr/>
        <a:lstStyle/>
        <a:p>
          <a:pPr>
            <a:buFont typeface="+mj-lt"/>
            <a:buAutoNum type="arabicPeriod"/>
          </a:pPr>
          <a:r>
            <a:rPr lang="en-GB" b="1" i="0" u="none"/>
            <a:t>Batch Tasking:</a:t>
          </a:r>
          <a:endParaRPr lang="en-GB" b="0" i="0" u="none"/>
        </a:p>
      </dgm:t>
    </dgm:pt>
    <dgm:pt modelId="{4CC6BF5E-209D-574B-AE73-B9DF9F56400F}" type="parTrans" cxnId="{0C0A8B94-3AC7-C948-88D8-E957364FB086}">
      <dgm:prSet/>
      <dgm:spPr/>
      <dgm:t>
        <a:bodyPr/>
        <a:lstStyle/>
        <a:p>
          <a:endParaRPr lang="en-GB"/>
        </a:p>
      </dgm:t>
    </dgm:pt>
    <dgm:pt modelId="{6DE63635-40D2-BD4A-910E-2CC6D02D651F}" type="sibTrans" cxnId="{0C0A8B94-3AC7-C948-88D8-E957364FB086}">
      <dgm:prSet/>
      <dgm:spPr/>
      <dgm:t>
        <a:bodyPr/>
        <a:lstStyle/>
        <a:p>
          <a:endParaRPr lang="en-GB"/>
        </a:p>
      </dgm:t>
    </dgm:pt>
    <dgm:pt modelId="{5A8F90C5-2555-DD4D-80C6-9F02228C5DE4}">
      <dgm:prSet/>
      <dgm:spPr/>
      <dgm:t>
        <a:bodyPr/>
        <a:lstStyle/>
        <a:p>
          <a:pPr>
            <a:buFont typeface="Arial" panose="020B0604020202020204" pitchFamily="34" charset="0"/>
            <a:buChar char="•"/>
          </a:pPr>
          <a:r>
            <a:rPr lang="en-GB" b="0" i="0" u="none" dirty="0"/>
            <a:t>Group similar tasks together and tackle them in one go to improve efficiency.</a:t>
          </a:r>
        </a:p>
      </dgm:t>
    </dgm:pt>
    <dgm:pt modelId="{D18FCA77-0B2D-E349-ACDD-18113B08EEFB}" type="parTrans" cxnId="{7A9F17C5-30CC-0541-80EF-5633A1C995E6}">
      <dgm:prSet/>
      <dgm:spPr/>
      <dgm:t>
        <a:bodyPr/>
        <a:lstStyle/>
        <a:p>
          <a:endParaRPr lang="en-GB"/>
        </a:p>
      </dgm:t>
    </dgm:pt>
    <dgm:pt modelId="{C68A6CD4-78DA-4744-833B-64F763F60F52}" type="sibTrans" cxnId="{7A9F17C5-30CC-0541-80EF-5633A1C995E6}">
      <dgm:prSet/>
      <dgm:spPr/>
      <dgm:t>
        <a:bodyPr/>
        <a:lstStyle/>
        <a:p>
          <a:endParaRPr lang="en-GB"/>
        </a:p>
      </dgm:t>
    </dgm:pt>
    <dgm:pt modelId="{CE699CB2-2BF3-BB4F-9D87-4F5AB05F6EE5}">
      <dgm:prSet/>
      <dgm:spPr/>
      <dgm:t>
        <a:bodyPr/>
        <a:lstStyle/>
        <a:p>
          <a:pPr>
            <a:buFont typeface="+mj-lt"/>
            <a:buAutoNum type="arabicPeriod"/>
          </a:pPr>
          <a:r>
            <a:rPr lang="en-GB" b="1" i="0" u="none"/>
            <a:t>Content Calendar:</a:t>
          </a:r>
          <a:endParaRPr lang="en-GB" b="0" i="0" u="none"/>
        </a:p>
      </dgm:t>
    </dgm:pt>
    <dgm:pt modelId="{538E177B-43F4-B243-923C-D328E3D16851}" type="parTrans" cxnId="{7EC5B616-0F0C-9049-A669-55DF0B2A0740}">
      <dgm:prSet/>
      <dgm:spPr/>
      <dgm:t>
        <a:bodyPr/>
        <a:lstStyle/>
        <a:p>
          <a:endParaRPr lang="en-GB"/>
        </a:p>
      </dgm:t>
    </dgm:pt>
    <dgm:pt modelId="{DFB13A3E-046D-4847-9951-0CFC4834AAC5}" type="sibTrans" cxnId="{7EC5B616-0F0C-9049-A669-55DF0B2A0740}">
      <dgm:prSet/>
      <dgm:spPr/>
      <dgm:t>
        <a:bodyPr/>
        <a:lstStyle/>
        <a:p>
          <a:endParaRPr lang="en-GB"/>
        </a:p>
      </dgm:t>
    </dgm:pt>
    <dgm:pt modelId="{4F146684-8A60-384D-93F6-900B5D654921}">
      <dgm:prSet/>
      <dgm:spPr/>
      <dgm:t>
        <a:bodyPr/>
        <a:lstStyle/>
        <a:p>
          <a:pPr>
            <a:buFont typeface="Arial" panose="020B0604020202020204" pitchFamily="34" charset="0"/>
            <a:buChar char="•"/>
          </a:pPr>
          <a:r>
            <a:rPr lang="en-GB" b="0" i="0" u="none" dirty="0"/>
            <a:t>Plan your content in advance with a calendar to ensure a consistent posting schedule without last-minute rushes.</a:t>
          </a:r>
        </a:p>
      </dgm:t>
    </dgm:pt>
    <dgm:pt modelId="{A4D5FAF3-5599-4244-9F75-FABBCA935F14}" type="parTrans" cxnId="{91D86717-7878-5D46-AC5C-68B1740AC736}">
      <dgm:prSet/>
      <dgm:spPr/>
      <dgm:t>
        <a:bodyPr/>
        <a:lstStyle/>
        <a:p>
          <a:endParaRPr lang="en-GB"/>
        </a:p>
      </dgm:t>
    </dgm:pt>
    <dgm:pt modelId="{E3344C24-0487-BD41-9893-461B6D5B6181}" type="sibTrans" cxnId="{91D86717-7878-5D46-AC5C-68B1740AC736}">
      <dgm:prSet/>
      <dgm:spPr/>
      <dgm:t>
        <a:bodyPr/>
        <a:lstStyle/>
        <a:p>
          <a:endParaRPr lang="en-GB"/>
        </a:p>
      </dgm:t>
    </dgm:pt>
    <dgm:pt modelId="{2F935DE2-D83D-2143-A0D8-C0CF2D47EC05}">
      <dgm:prSet/>
      <dgm:spPr/>
      <dgm:t>
        <a:bodyPr/>
        <a:lstStyle/>
        <a:p>
          <a:pPr>
            <a:buFont typeface="+mj-lt"/>
            <a:buAutoNum type="arabicPeriod"/>
          </a:pPr>
          <a:r>
            <a:rPr lang="en-GB" b="1" i="0" u="none" dirty="0"/>
            <a:t>Quick Feedback Loops:</a:t>
          </a:r>
          <a:endParaRPr lang="en-GB" b="0" i="0" u="none" dirty="0"/>
        </a:p>
      </dgm:t>
    </dgm:pt>
    <dgm:pt modelId="{B9711614-FECD-E44B-9499-DDE0D4C2825A}" type="parTrans" cxnId="{8B6A852B-DA61-0643-875F-E2EC0B2FED05}">
      <dgm:prSet/>
      <dgm:spPr/>
      <dgm:t>
        <a:bodyPr/>
        <a:lstStyle/>
        <a:p>
          <a:endParaRPr lang="en-GB"/>
        </a:p>
      </dgm:t>
    </dgm:pt>
    <dgm:pt modelId="{7FADDAA2-0AAA-C647-8535-D07FB8BAA025}" type="sibTrans" cxnId="{8B6A852B-DA61-0643-875F-E2EC0B2FED05}">
      <dgm:prSet/>
      <dgm:spPr/>
      <dgm:t>
        <a:bodyPr/>
        <a:lstStyle/>
        <a:p>
          <a:endParaRPr lang="en-GB"/>
        </a:p>
      </dgm:t>
    </dgm:pt>
    <dgm:pt modelId="{C6481A97-5273-274A-AC8C-F22523A2F376}">
      <dgm:prSet/>
      <dgm:spPr/>
      <dgm:t>
        <a:bodyPr/>
        <a:lstStyle/>
        <a:p>
          <a:pPr>
            <a:buFont typeface="Arial" panose="020B0604020202020204" pitchFamily="34" charset="0"/>
            <a:buChar char="•"/>
          </a:pPr>
          <a:r>
            <a:rPr lang="en-GB" b="0" i="0" u="none" dirty="0"/>
            <a:t>Regularly check in with your audience for feedback to quickly adapt your plan to their preferences.</a:t>
          </a:r>
        </a:p>
      </dgm:t>
    </dgm:pt>
    <dgm:pt modelId="{5DA96B95-F336-7548-B975-280443F3A71D}" type="parTrans" cxnId="{14B4D6A2-1034-334A-B672-1EF5408C4E6D}">
      <dgm:prSet/>
      <dgm:spPr/>
      <dgm:t>
        <a:bodyPr/>
        <a:lstStyle/>
        <a:p>
          <a:endParaRPr lang="en-GB"/>
        </a:p>
      </dgm:t>
    </dgm:pt>
    <dgm:pt modelId="{F6C3CD51-3C30-6844-98CE-847D184BFBAB}" type="sibTrans" cxnId="{14B4D6A2-1034-334A-B672-1EF5408C4E6D}">
      <dgm:prSet/>
      <dgm:spPr/>
      <dgm:t>
        <a:bodyPr/>
        <a:lstStyle/>
        <a:p>
          <a:endParaRPr lang="en-GB"/>
        </a:p>
      </dgm:t>
    </dgm:pt>
    <dgm:pt modelId="{040A9405-6013-F342-AE7B-B5A3F0A47A5E}" type="pres">
      <dgm:prSet presAssocID="{7D66AC23-F8A7-8D4A-8DD9-FD3978290B2C}" presName="diagram" presStyleCnt="0">
        <dgm:presLayoutVars>
          <dgm:dir/>
          <dgm:resizeHandles val="exact"/>
        </dgm:presLayoutVars>
      </dgm:prSet>
      <dgm:spPr/>
    </dgm:pt>
    <dgm:pt modelId="{D2D4AFAD-FDC3-DB48-8280-81704AF5675C}" type="pres">
      <dgm:prSet presAssocID="{A7946438-AFD1-3940-8064-D9345FB33D1C}" presName="node" presStyleLbl="node1" presStyleIdx="0" presStyleCnt="15">
        <dgm:presLayoutVars>
          <dgm:bulletEnabled val="1"/>
        </dgm:presLayoutVars>
      </dgm:prSet>
      <dgm:spPr/>
    </dgm:pt>
    <dgm:pt modelId="{92AB8250-2080-A243-A95E-E2434D65FF9A}" type="pres">
      <dgm:prSet presAssocID="{0D1FBD1A-0A18-2F48-944A-4D5DA95B6C54}" presName="sibTrans" presStyleCnt="0"/>
      <dgm:spPr/>
    </dgm:pt>
    <dgm:pt modelId="{48D5A90A-1C29-7944-B0E3-AD9194E9F4CE}" type="pres">
      <dgm:prSet presAssocID="{D4594DE0-8E2E-4D41-8D25-91B0B849309A}" presName="node" presStyleLbl="node1" presStyleIdx="1" presStyleCnt="15">
        <dgm:presLayoutVars>
          <dgm:bulletEnabled val="1"/>
        </dgm:presLayoutVars>
      </dgm:prSet>
      <dgm:spPr/>
    </dgm:pt>
    <dgm:pt modelId="{C5440290-4CA7-794F-B9CF-C2E487423002}" type="pres">
      <dgm:prSet presAssocID="{FA74250B-FE61-874C-9102-7362920E852A}" presName="sibTrans" presStyleCnt="0"/>
      <dgm:spPr/>
    </dgm:pt>
    <dgm:pt modelId="{3C65A7AC-3C30-8341-8929-14722BB8BE8F}" type="pres">
      <dgm:prSet presAssocID="{9A43BC0F-1194-CD43-8FE3-818C9A9DF97A}" presName="node" presStyleLbl="node1" presStyleIdx="2" presStyleCnt="15">
        <dgm:presLayoutVars>
          <dgm:bulletEnabled val="1"/>
        </dgm:presLayoutVars>
      </dgm:prSet>
      <dgm:spPr/>
    </dgm:pt>
    <dgm:pt modelId="{FD8553D3-3DDA-D34D-AA51-BE0DF42AABC8}" type="pres">
      <dgm:prSet presAssocID="{ABB27C53-1272-7840-9A42-9FE377E80602}" presName="sibTrans" presStyleCnt="0"/>
      <dgm:spPr/>
    </dgm:pt>
    <dgm:pt modelId="{AE196573-DAB9-F947-A20C-099097FF4697}" type="pres">
      <dgm:prSet presAssocID="{E9E188CA-79EF-7645-8580-2CD764E47A2C}" presName="node" presStyleLbl="node1" presStyleIdx="3" presStyleCnt="15">
        <dgm:presLayoutVars>
          <dgm:bulletEnabled val="1"/>
        </dgm:presLayoutVars>
      </dgm:prSet>
      <dgm:spPr/>
    </dgm:pt>
    <dgm:pt modelId="{0BDD6EED-8B85-0A4C-88C7-28FF1BCB37E7}" type="pres">
      <dgm:prSet presAssocID="{C77414D5-3FC8-164C-96CB-8EC53082DCA2}" presName="sibTrans" presStyleCnt="0"/>
      <dgm:spPr/>
    </dgm:pt>
    <dgm:pt modelId="{0B7F40F7-DD80-4448-9482-4CE428A0E9CD}" type="pres">
      <dgm:prSet presAssocID="{6DF0C686-2817-B145-A890-13A11F608AC3}" presName="node" presStyleLbl="node1" presStyleIdx="4" presStyleCnt="15">
        <dgm:presLayoutVars>
          <dgm:bulletEnabled val="1"/>
        </dgm:presLayoutVars>
      </dgm:prSet>
      <dgm:spPr/>
    </dgm:pt>
    <dgm:pt modelId="{7F6753F1-C958-4E45-B698-3DAD62E8BC66}" type="pres">
      <dgm:prSet presAssocID="{14F2B41E-F94F-5748-8EC5-5AAE1B1373A3}" presName="sibTrans" presStyleCnt="0"/>
      <dgm:spPr/>
    </dgm:pt>
    <dgm:pt modelId="{E5C0E60D-484D-7447-B0F5-BF00AAFBA787}" type="pres">
      <dgm:prSet presAssocID="{B9FD5AB5-F945-E84B-BC44-E47D099A2F38}" presName="node" presStyleLbl="node1" presStyleIdx="5" presStyleCnt="15">
        <dgm:presLayoutVars>
          <dgm:bulletEnabled val="1"/>
        </dgm:presLayoutVars>
      </dgm:prSet>
      <dgm:spPr/>
    </dgm:pt>
    <dgm:pt modelId="{1B0BAF35-3C7E-5D41-8C24-E6D61443D1E0}" type="pres">
      <dgm:prSet presAssocID="{B351DAC5-1AB6-2247-84E9-25B6C611C35F}" presName="sibTrans" presStyleCnt="0"/>
      <dgm:spPr/>
    </dgm:pt>
    <dgm:pt modelId="{41DE7438-F601-544B-A641-36D7945232C6}" type="pres">
      <dgm:prSet presAssocID="{52C9F6DC-8718-1840-A43D-BA893D7B2E98}" presName="node" presStyleLbl="node1" presStyleIdx="6" presStyleCnt="15">
        <dgm:presLayoutVars>
          <dgm:bulletEnabled val="1"/>
        </dgm:presLayoutVars>
      </dgm:prSet>
      <dgm:spPr/>
    </dgm:pt>
    <dgm:pt modelId="{9D09F304-A1C2-6146-8FCD-BD6BACE51C05}" type="pres">
      <dgm:prSet presAssocID="{24A453BA-4520-DD4A-8DFE-79FA5958A0FC}" presName="sibTrans" presStyleCnt="0"/>
      <dgm:spPr/>
    </dgm:pt>
    <dgm:pt modelId="{C0E74F10-5418-AD46-84D8-602B28CE18B1}" type="pres">
      <dgm:prSet presAssocID="{A04D665E-842D-D843-B04F-156934D152C8}" presName="node" presStyleLbl="node1" presStyleIdx="7" presStyleCnt="15">
        <dgm:presLayoutVars>
          <dgm:bulletEnabled val="1"/>
        </dgm:presLayoutVars>
      </dgm:prSet>
      <dgm:spPr/>
    </dgm:pt>
    <dgm:pt modelId="{A6DC75D7-B597-184E-B651-4C5E0816CAD7}" type="pres">
      <dgm:prSet presAssocID="{B8F2F76B-0081-AF4B-9AD9-3FDB8839144F}" presName="sibTrans" presStyleCnt="0"/>
      <dgm:spPr/>
    </dgm:pt>
    <dgm:pt modelId="{C1344CA8-264D-4F4A-B422-F292BB1DA60B}" type="pres">
      <dgm:prSet presAssocID="{61C4CDA0-7BAF-3D4E-9FFD-195CF781DEAB}" presName="node" presStyleLbl="node1" presStyleIdx="8" presStyleCnt="15">
        <dgm:presLayoutVars>
          <dgm:bulletEnabled val="1"/>
        </dgm:presLayoutVars>
      </dgm:prSet>
      <dgm:spPr/>
    </dgm:pt>
    <dgm:pt modelId="{7E15F08D-6774-B440-9CF2-101CF847C449}" type="pres">
      <dgm:prSet presAssocID="{211F90CD-1604-D642-8D4D-2046CB95C32B}" presName="sibTrans" presStyleCnt="0"/>
      <dgm:spPr/>
    </dgm:pt>
    <dgm:pt modelId="{7BCF2F24-F16C-3C4E-A91E-22E42025F85C}" type="pres">
      <dgm:prSet presAssocID="{6C6EFACC-BCFB-6047-839B-1423DE0725F4}" presName="node" presStyleLbl="node1" presStyleIdx="9" presStyleCnt="15">
        <dgm:presLayoutVars>
          <dgm:bulletEnabled val="1"/>
        </dgm:presLayoutVars>
      </dgm:prSet>
      <dgm:spPr/>
    </dgm:pt>
    <dgm:pt modelId="{65C222A5-594F-F54D-82EE-4F54C4CA0E1E}" type="pres">
      <dgm:prSet presAssocID="{386CAEAC-338F-C045-A542-6A0D6777CB08}" presName="sibTrans" presStyleCnt="0"/>
      <dgm:spPr/>
    </dgm:pt>
    <dgm:pt modelId="{50A40431-BE30-B14D-ABD3-30AD59363C00}" type="pres">
      <dgm:prSet presAssocID="{07E7DF59-E071-8142-A418-A232D2E6CC03}" presName="node" presStyleLbl="node1" presStyleIdx="10" presStyleCnt="15">
        <dgm:presLayoutVars>
          <dgm:bulletEnabled val="1"/>
        </dgm:presLayoutVars>
      </dgm:prSet>
      <dgm:spPr/>
    </dgm:pt>
    <dgm:pt modelId="{BC236410-DC2D-8F40-B08B-9EB79A3076D6}" type="pres">
      <dgm:prSet presAssocID="{CF689A91-F1A8-F740-B46F-684645FE2A33}" presName="sibTrans" presStyleCnt="0"/>
      <dgm:spPr/>
    </dgm:pt>
    <dgm:pt modelId="{E2270803-B5AC-4940-8968-0818B1AD9D6C}" type="pres">
      <dgm:prSet presAssocID="{673DAFFC-183A-704A-83CD-7DD060A1366A}" presName="node" presStyleLbl="node1" presStyleIdx="11" presStyleCnt="15">
        <dgm:presLayoutVars>
          <dgm:bulletEnabled val="1"/>
        </dgm:presLayoutVars>
      </dgm:prSet>
      <dgm:spPr/>
    </dgm:pt>
    <dgm:pt modelId="{A267B019-4C65-2B4E-931B-2DDCB52D0762}" type="pres">
      <dgm:prSet presAssocID="{291C82E0-53A2-1240-85CD-7DCC550546CF}" presName="sibTrans" presStyleCnt="0"/>
      <dgm:spPr/>
    </dgm:pt>
    <dgm:pt modelId="{4394E0D6-CBFE-9347-8181-80AA464402AC}" type="pres">
      <dgm:prSet presAssocID="{431C0650-EE2B-A848-9A48-8AD0BA71F650}" presName="node" presStyleLbl="node1" presStyleIdx="12" presStyleCnt="15">
        <dgm:presLayoutVars>
          <dgm:bulletEnabled val="1"/>
        </dgm:presLayoutVars>
      </dgm:prSet>
      <dgm:spPr/>
    </dgm:pt>
    <dgm:pt modelId="{02E6D6AA-F57F-8A41-8E40-63862F10029B}" type="pres">
      <dgm:prSet presAssocID="{6DE63635-40D2-BD4A-910E-2CC6D02D651F}" presName="sibTrans" presStyleCnt="0"/>
      <dgm:spPr/>
    </dgm:pt>
    <dgm:pt modelId="{2828B97E-F8F4-1F4E-8DFF-5DC506CA2045}" type="pres">
      <dgm:prSet presAssocID="{CE699CB2-2BF3-BB4F-9D87-4F5AB05F6EE5}" presName="node" presStyleLbl="node1" presStyleIdx="13" presStyleCnt="15">
        <dgm:presLayoutVars>
          <dgm:bulletEnabled val="1"/>
        </dgm:presLayoutVars>
      </dgm:prSet>
      <dgm:spPr/>
    </dgm:pt>
    <dgm:pt modelId="{07377DF8-DF1E-2746-9B72-930010119C33}" type="pres">
      <dgm:prSet presAssocID="{DFB13A3E-046D-4847-9951-0CFC4834AAC5}" presName="sibTrans" presStyleCnt="0"/>
      <dgm:spPr/>
    </dgm:pt>
    <dgm:pt modelId="{9F3FDBD9-1BBB-344D-8DCB-786970FE5EC9}" type="pres">
      <dgm:prSet presAssocID="{2F935DE2-D83D-2143-A0D8-C0CF2D47EC05}" presName="node" presStyleLbl="node1" presStyleIdx="14" presStyleCnt="15">
        <dgm:presLayoutVars>
          <dgm:bulletEnabled val="1"/>
        </dgm:presLayoutVars>
      </dgm:prSet>
      <dgm:spPr/>
    </dgm:pt>
  </dgm:ptLst>
  <dgm:cxnLst>
    <dgm:cxn modelId="{DCBC6602-E216-C244-87E6-8493C8FAF0B4}" srcId="{7D66AC23-F8A7-8D4A-8DD9-FD3978290B2C}" destId="{D4594DE0-8E2E-4D41-8D25-91B0B849309A}" srcOrd="1" destOrd="0" parTransId="{DAD84849-835B-DD4B-A107-C2423EE6E319}" sibTransId="{FA74250B-FE61-874C-9102-7362920E852A}"/>
    <dgm:cxn modelId="{B19A8D03-CDD0-BF45-9401-CF5C05D3D494}" srcId="{7D66AC23-F8A7-8D4A-8DD9-FD3978290B2C}" destId="{07E7DF59-E071-8142-A418-A232D2E6CC03}" srcOrd="10" destOrd="0" parTransId="{4005AEF6-4F91-AC4E-B3E2-FB707F2F7A79}" sibTransId="{CF689A91-F1A8-F740-B46F-684645FE2A33}"/>
    <dgm:cxn modelId="{1EC0420B-5A17-F940-B395-FBE7AF0DC4E6}" srcId="{673DAFFC-183A-704A-83CD-7DD060A1366A}" destId="{27E9BBF7-64C9-6246-B1A2-A0EE435A4598}" srcOrd="0" destOrd="0" parTransId="{E1880FF3-CEC9-1941-8006-86858D74E7FB}" sibTransId="{64533192-9909-CD42-A3E5-A1A95D94D51F}"/>
    <dgm:cxn modelId="{4B8D380C-FF99-A547-BA35-77DBAB0B4D0F}" srcId="{E9E188CA-79EF-7645-8580-2CD764E47A2C}" destId="{769BA62C-6E68-1948-BC06-83222F8F84DB}" srcOrd="0" destOrd="0" parTransId="{E8BD7C9B-3E6C-5241-86A1-591F955C9ECE}" sibTransId="{5474E2FD-6C19-E643-89B6-30E297DAF4BA}"/>
    <dgm:cxn modelId="{8F56B10D-7B75-7E48-86A6-9530E997A3BD}" type="presOf" srcId="{0476955E-A801-E24F-81DC-812C67393F96}" destId="{D2D4AFAD-FDC3-DB48-8280-81704AF5675C}" srcOrd="0" destOrd="1" presId="urn:microsoft.com/office/officeart/2005/8/layout/default"/>
    <dgm:cxn modelId="{86D56810-F4E8-E44C-8203-089AF559A386}" srcId="{7D66AC23-F8A7-8D4A-8DD9-FD3978290B2C}" destId="{52C9F6DC-8718-1840-A43D-BA893D7B2E98}" srcOrd="6" destOrd="0" parTransId="{D367FDBA-DA4B-0D4E-8C29-BCF4A7AA02E0}" sibTransId="{24A453BA-4520-DD4A-8DFE-79FA5958A0FC}"/>
    <dgm:cxn modelId="{7EC5B616-0F0C-9049-A669-55DF0B2A0740}" srcId="{7D66AC23-F8A7-8D4A-8DD9-FD3978290B2C}" destId="{CE699CB2-2BF3-BB4F-9D87-4F5AB05F6EE5}" srcOrd="13" destOrd="0" parTransId="{538E177B-43F4-B243-923C-D328E3D16851}" sibTransId="{DFB13A3E-046D-4847-9951-0CFC4834AAC5}"/>
    <dgm:cxn modelId="{91D86717-7878-5D46-AC5C-68B1740AC736}" srcId="{CE699CB2-2BF3-BB4F-9D87-4F5AB05F6EE5}" destId="{4F146684-8A60-384D-93F6-900B5D654921}" srcOrd="0" destOrd="0" parTransId="{A4D5FAF3-5599-4244-9F75-FABBCA935F14}" sibTransId="{E3344C24-0487-BD41-9893-461B6D5B6181}"/>
    <dgm:cxn modelId="{A645841A-D8F6-844D-B0E9-160A9EB81DF0}" type="presOf" srcId="{17263B91-05B3-0242-9CA1-A34DD3328641}" destId="{48D5A90A-1C29-7944-B0E3-AD9194E9F4CE}" srcOrd="0" destOrd="1" presId="urn:microsoft.com/office/officeart/2005/8/layout/default"/>
    <dgm:cxn modelId="{53FB0321-4CD4-5145-A404-181F6B510A1B}" type="presOf" srcId="{6DF0C686-2817-B145-A890-13A11F608AC3}" destId="{0B7F40F7-DD80-4448-9482-4CE428A0E9CD}" srcOrd="0" destOrd="0" presId="urn:microsoft.com/office/officeart/2005/8/layout/default"/>
    <dgm:cxn modelId="{12F9F322-0768-3B44-AEA5-FA4F0F125A92}" srcId="{52C9F6DC-8718-1840-A43D-BA893D7B2E98}" destId="{B0AF46CC-5A98-BF4B-85F8-42AFBAAB08D4}" srcOrd="0" destOrd="0" parTransId="{9E3E9370-27C0-054A-A17F-D6B0625521A6}" sibTransId="{9A6620F7-11B8-BC46-A35A-FD8A9A67D5EB}"/>
    <dgm:cxn modelId="{8B6A852B-DA61-0643-875F-E2EC0B2FED05}" srcId="{7D66AC23-F8A7-8D4A-8DD9-FD3978290B2C}" destId="{2F935DE2-D83D-2143-A0D8-C0CF2D47EC05}" srcOrd="14" destOrd="0" parTransId="{B9711614-FECD-E44B-9499-DDE0D4C2825A}" sibTransId="{7FADDAA2-0AAA-C647-8535-D07FB8BAA025}"/>
    <dgm:cxn modelId="{2BA0DC2D-EFCE-2A46-BBFB-3EF8F7845FAD}" type="presOf" srcId="{52C9F6DC-8718-1840-A43D-BA893D7B2E98}" destId="{41DE7438-F601-544B-A641-36D7945232C6}" srcOrd="0" destOrd="0" presId="urn:microsoft.com/office/officeart/2005/8/layout/default"/>
    <dgm:cxn modelId="{7125302E-A30D-EE46-9884-B3DB37D761CC}" srcId="{A7946438-AFD1-3940-8064-D9345FB33D1C}" destId="{0476955E-A801-E24F-81DC-812C67393F96}" srcOrd="0" destOrd="0" parTransId="{7126C79F-5B12-A243-A8FD-720DA976ECEF}" sibTransId="{BA1871F2-6E74-624E-B0D1-9AB43CE78B24}"/>
    <dgm:cxn modelId="{C10C2238-9D92-E143-8175-F7E63F07DD50}" type="presOf" srcId="{5A8F90C5-2555-DD4D-80C6-9F02228C5DE4}" destId="{4394E0D6-CBFE-9347-8181-80AA464402AC}" srcOrd="0" destOrd="1" presId="urn:microsoft.com/office/officeart/2005/8/layout/default"/>
    <dgm:cxn modelId="{4141755B-7144-A14E-BBC0-F1780DDCD219}" type="presOf" srcId="{7D66AC23-F8A7-8D4A-8DD9-FD3978290B2C}" destId="{040A9405-6013-F342-AE7B-B5A3F0A47A5E}" srcOrd="0" destOrd="0" presId="urn:microsoft.com/office/officeart/2005/8/layout/default"/>
    <dgm:cxn modelId="{CAD6775F-F87C-9D4D-8FC5-A847BB005A27}" srcId="{A04D665E-842D-D843-B04F-156934D152C8}" destId="{75678E78-8274-604F-AD66-B2B33AE99DF5}" srcOrd="0" destOrd="0" parTransId="{46A3F336-EA73-F746-A943-D2C2691FB7CE}" sibTransId="{604F9FB9-27F8-EF41-94E9-0CD5CB0432BA}"/>
    <dgm:cxn modelId="{E4FEE561-20BC-8C49-88A4-0CF75A38C6A3}" type="presOf" srcId="{75678E78-8274-604F-AD66-B2B33AE99DF5}" destId="{C0E74F10-5418-AD46-84D8-602B28CE18B1}" srcOrd="0" destOrd="1" presId="urn:microsoft.com/office/officeart/2005/8/layout/default"/>
    <dgm:cxn modelId="{505B3945-1697-EF45-8DBE-1FA4595C4A79}" srcId="{7D66AC23-F8A7-8D4A-8DD9-FD3978290B2C}" destId="{A04D665E-842D-D843-B04F-156934D152C8}" srcOrd="7" destOrd="0" parTransId="{EB4361A9-1CAF-0748-BCD3-0F529FC235BA}" sibTransId="{B8F2F76B-0081-AF4B-9AD9-3FDB8839144F}"/>
    <dgm:cxn modelId="{9C9DCE46-825F-AF4E-BEB4-6D52C41E4C48}" srcId="{07E7DF59-E071-8142-A418-A232D2E6CC03}" destId="{1DBCDD41-AC45-AD4C-9769-76A7151CBD01}" srcOrd="0" destOrd="0" parTransId="{C10A0FF8-53E4-CE44-84CA-1B405D7136FB}" sibTransId="{AF6045F8-02E1-1747-8848-1357A86F5454}"/>
    <dgm:cxn modelId="{07FE066C-7EED-2842-8AEC-24FEA230ECDE}" srcId="{7D66AC23-F8A7-8D4A-8DD9-FD3978290B2C}" destId="{6DF0C686-2817-B145-A890-13A11F608AC3}" srcOrd="4" destOrd="0" parTransId="{DF10C031-B53D-E24C-BBD8-062663D5C435}" sibTransId="{14F2B41E-F94F-5748-8EC5-5AAE1B1373A3}"/>
    <dgm:cxn modelId="{4360EA4E-2BCB-4C46-B738-6D8599A5068B}" type="presOf" srcId="{A7946438-AFD1-3940-8064-D9345FB33D1C}" destId="{D2D4AFAD-FDC3-DB48-8280-81704AF5675C}" srcOrd="0" destOrd="0" presId="urn:microsoft.com/office/officeart/2005/8/layout/default"/>
    <dgm:cxn modelId="{E00E8D70-356E-C340-BE3A-1F18018E8315}" type="presOf" srcId="{1DBCDD41-AC45-AD4C-9769-76A7151CBD01}" destId="{50A40431-BE30-B14D-ABD3-30AD59363C00}" srcOrd="0" destOrd="1" presId="urn:microsoft.com/office/officeart/2005/8/layout/default"/>
    <dgm:cxn modelId="{C88C3E76-FDB9-B54B-A992-48894F69AD88}" srcId="{7D66AC23-F8A7-8D4A-8DD9-FD3978290B2C}" destId="{673DAFFC-183A-704A-83CD-7DD060A1366A}" srcOrd="11" destOrd="0" parTransId="{69A5DF08-D3A7-2045-8946-441A18765381}" sibTransId="{291C82E0-53A2-1240-85CD-7DCC550546CF}"/>
    <dgm:cxn modelId="{F2A23977-A472-C34B-A844-0A9249E37CBF}" srcId="{9A43BC0F-1194-CD43-8FE3-818C9A9DF97A}" destId="{D0FCD475-91E0-3C43-8E36-61CA5CE611D5}" srcOrd="0" destOrd="0" parTransId="{CB19AB8A-25C0-5A41-B2C2-E90295CD085F}" sibTransId="{3A0FAF48-83DE-F047-A1A0-42644C03E17B}"/>
    <dgm:cxn modelId="{CB343858-3442-0341-9020-64DB45BD1850}" type="presOf" srcId="{8AE8AD96-4191-1143-AD76-C97444A93D45}" destId="{E5C0E60D-484D-7447-B0F5-BF00AAFBA787}" srcOrd="0" destOrd="1" presId="urn:microsoft.com/office/officeart/2005/8/layout/default"/>
    <dgm:cxn modelId="{CCAB0B7A-3560-DB4D-A44F-4986F9F00524}" srcId="{B9FD5AB5-F945-E84B-BC44-E47D099A2F38}" destId="{8AE8AD96-4191-1143-AD76-C97444A93D45}" srcOrd="0" destOrd="0" parTransId="{BD47F3FC-33A4-1342-BADD-C76DDC49AA8F}" sibTransId="{3D785E2E-1D71-2B46-B85B-87335EE841E6}"/>
    <dgm:cxn modelId="{0CE93B7C-B83D-234E-9AAE-DECDAF17D9F8}" srcId="{61C4CDA0-7BAF-3D4E-9FFD-195CF781DEAB}" destId="{EF41CFF8-D2C4-EF44-A466-C8B74F809D94}" srcOrd="0" destOrd="0" parTransId="{3C29B368-767F-0540-A4EE-7ABF35F785E4}" sibTransId="{D5A69F7D-0840-C946-A6B2-752FDB25B0B1}"/>
    <dgm:cxn modelId="{153BB67E-0BC1-6B44-9ADF-B08CB0654928}" type="presOf" srcId="{B0AF46CC-5A98-BF4B-85F8-42AFBAAB08D4}" destId="{41DE7438-F601-544B-A641-36D7945232C6}" srcOrd="0" destOrd="1" presId="urn:microsoft.com/office/officeart/2005/8/layout/default"/>
    <dgm:cxn modelId="{B374FE81-702C-ED40-A112-FF0CFF1E9FDA}" type="presOf" srcId="{61C4CDA0-7BAF-3D4E-9FFD-195CF781DEAB}" destId="{C1344CA8-264D-4F4A-B422-F292BB1DA60B}" srcOrd="0" destOrd="0" presId="urn:microsoft.com/office/officeart/2005/8/layout/default"/>
    <dgm:cxn modelId="{662C1785-857F-3940-943C-DFFB6318DFA2}" srcId="{7D66AC23-F8A7-8D4A-8DD9-FD3978290B2C}" destId="{E9E188CA-79EF-7645-8580-2CD764E47A2C}" srcOrd="3" destOrd="0" parTransId="{25B01E68-FE50-E042-B550-FBA8AE97239D}" sibTransId="{C77414D5-3FC8-164C-96CB-8EC53082DCA2}"/>
    <dgm:cxn modelId="{F8670791-4559-4440-9400-5F3D84E6DF75}" type="presOf" srcId="{07E7DF59-E071-8142-A418-A232D2E6CC03}" destId="{50A40431-BE30-B14D-ABD3-30AD59363C00}" srcOrd="0" destOrd="0" presId="urn:microsoft.com/office/officeart/2005/8/layout/default"/>
    <dgm:cxn modelId="{0C0A8B94-3AC7-C948-88D8-E957364FB086}" srcId="{7D66AC23-F8A7-8D4A-8DD9-FD3978290B2C}" destId="{431C0650-EE2B-A848-9A48-8AD0BA71F650}" srcOrd="12" destOrd="0" parTransId="{4CC6BF5E-209D-574B-AE73-B9DF9F56400F}" sibTransId="{6DE63635-40D2-BD4A-910E-2CC6D02D651F}"/>
    <dgm:cxn modelId="{CE36A996-26CB-6146-A58C-F1A9BA1162EA}" type="presOf" srcId="{C6481A97-5273-274A-AC8C-F22523A2F376}" destId="{9F3FDBD9-1BBB-344D-8DCB-786970FE5EC9}" srcOrd="0" destOrd="1" presId="urn:microsoft.com/office/officeart/2005/8/layout/default"/>
    <dgm:cxn modelId="{75745A99-C9C7-4149-8702-DCC50790FA53}" srcId="{6C6EFACC-BCFB-6047-839B-1423DE0725F4}" destId="{C86A5B09-250E-5F4A-A34D-847D4447B688}" srcOrd="0" destOrd="0" parTransId="{EE40DD68-3C0F-CB48-9F67-C702A81E3925}" sibTransId="{6D531FE9-D30C-944C-8551-D739DDC08CF5}"/>
    <dgm:cxn modelId="{B4BDD099-8CF7-F94D-AD72-532B62A6E0D3}" srcId="{7D66AC23-F8A7-8D4A-8DD9-FD3978290B2C}" destId="{A7946438-AFD1-3940-8064-D9345FB33D1C}" srcOrd="0" destOrd="0" parTransId="{4F4973A0-7E35-6544-92BB-67DF29288A3F}" sibTransId="{0D1FBD1A-0A18-2F48-944A-4D5DA95B6C54}"/>
    <dgm:cxn modelId="{C0E5779B-A03C-0349-9272-8BDE3E750FF8}" srcId="{7D66AC23-F8A7-8D4A-8DD9-FD3978290B2C}" destId="{B9FD5AB5-F945-E84B-BC44-E47D099A2F38}" srcOrd="5" destOrd="0" parTransId="{0D2C8A05-4BC2-0F46-9B95-F08B7C63AF6B}" sibTransId="{B351DAC5-1AB6-2247-84E9-25B6C611C35F}"/>
    <dgm:cxn modelId="{1A60899F-597E-7041-8859-5F3DB407F052}" srcId="{D4594DE0-8E2E-4D41-8D25-91B0B849309A}" destId="{17263B91-05B3-0242-9CA1-A34DD3328641}" srcOrd="0" destOrd="0" parTransId="{260BCE56-D8ED-6641-9397-5247C610CBD3}" sibTransId="{F1753CA3-742D-7147-9F9E-0C54ACC4B7C7}"/>
    <dgm:cxn modelId="{21021FA0-F165-5940-8FAE-61129EF15D2F}" type="presOf" srcId="{2F935DE2-D83D-2143-A0D8-C0CF2D47EC05}" destId="{9F3FDBD9-1BBB-344D-8DCB-786970FE5EC9}" srcOrd="0" destOrd="0" presId="urn:microsoft.com/office/officeart/2005/8/layout/default"/>
    <dgm:cxn modelId="{9DA754A2-29CA-C247-9871-752756D52BB3}" type="presOf" srcId="{27E9BBF7-64C9-6246-B1A2-A0EE435A4598}" destId="{E2270803-B5AC-4940-8968-0818B1AD9D6C}" srcOrd="0" destOrd="1" presId="urn:microsoft.com/office/officeart/2005/8/layout/default"/>
    <dgm:cxn modelId="{14B4D6A2-1034-334A-B672-1EF5408C4E6D}" srcId="{2F935DE2-D83D-2143-A0D8-C0CF2D47EC05}" destId="{C6481A97-5273-274A-AC8C-F22523A2F376}" srcOrd="0" destOrd="0" parTransId="{5DA96B95-F336-7548-B975-280443F3A71D}" sibTransId="{F6C3CD51-3C30-6844-98CE-847D184BFBAB}"/>
    <dgm:cxn modelId="{E912B3A9-F149-6247-A612-9C64AAD0AA8A}" type="presOf" srcId="{9A43BC0F-1194-CD43-8FE3-818C9A9DF97A}" destId="{3C65A7AC-3C30-8341-8929-14722BB8BE8F}" srcOrd="0" destOrd="0" presId="urn:microsoft.com/office/officeart/2005/8/layout/default"/>
    <dgm:cxn modelId="{A7FDE1AC-0B51-5844-9068-C85CC00A9E72}" type="presOf" srcId="{4F146684-8A60-384D-93F6-900B5D654921}" destId="{2828B97E-F8F4-1F4E-8DFF-5DC506CA2045}" srcOrd="0" destOrd="1" presId="urn:microsoft.com/office/officeart/2005/8/layout/default"/>
    <dgm:cxn modelId="{F736BAB6-016E-4F4B-86FD-2F69762F0096}" type="presOf" srcId="{6C6EFACC-BCFB-6047-839B-1423DE0725F4}" destId="{7BCF2F24-F16C-3C4E-A91E-22E42025F85C}" srcOrd="0" destOrd="0" presId="urn:microsoft.com/office/officeart/2005/8/layout/default"/>
    <dgm:cxn modelId="{ECEAC4B7-1B38-4140-A96E-3B5CC946F8CB}" type="presOf" srcId="{A04D665E-842D-D843-B04F-156934D152C8}" destId="{C0E74F10-5418-AD46-84D8-602B28CE18B1}" srcOrd="0" destOrd="0" presId="urn:microsoft.com/office/officeart/2005/8/layout/default"/>
    <dgm:cxn modelId="{DC650CB8-A8C3-EF46-8B5B-461A258603BE}" type="presOf" srcId="{431C0650-EE2B-A848-9A48-8AD0BA71F650}" destId="{4394E0D6-CBFE-9347-8181-80AA464402AC}" srcOrd="0" destOrd="0" presId="urn:microsoft.com/office/officeart/2005/8/layout/default"/>
    <dgm:cxn modelId="{A8C69BBF-F707-3C4E-92B7-C70BB75BFE17}" srcId="{6DF0C686-2817-B145-A890-13A11F608AC3}" destId="{B232EE3E-2A86-964A-AD25-9F63A916B8AF}" srcOrd="0" destOrd="0" parTransId="{DED71AE9-7A5C-714C-8B9C-A763A925F78F}" sibTransId="{0BD5AD55-6D8C-2542-9D04-09A933BEA013}"/>
    <dgm:cxn modelId="{4A5E59C0-9507-3B4E-B44D-B3875CD8A996}" type="presOf" srcId="{B9FD5AB5-F945-E84B-BC44-E47D099A2F38}" destId="{E5C0E60D-484D-7447-B0F5-BF00AAFBA787}" srcOrd="0" destOrd="0" presId="urn:microsoft.com/office/officeart/2005/8/layout/default"/>
    <dgm:cxn modelId="{BB2B24C1-F96A-4A44-BB59-F0D8F1C34C98}" srcId="{7D66AC23-F8A7-8D4A-8DD9-FD3978290B2C}" destId="{9A43BC0F-1194-CD43-8FE3-818C9A9DF97A}" srcOrd="2" destOrd="0" parTransId="{86C840EC-893B-AE4C-B658-FE942C4781BC}" sibTransId="{ABB27C53-1272-7840-9A42-9FE377E80602}"/>
    <dgm:cxn modelId="{AFBF5FC4-E8D7-EC4B-941F-9D58D033A273}" type="presOf" srcId="{CE699CB2-2BF3-BB4F-9D87-4F5AB05F6EE5}" destId="{2828B97E-F8F4-1F4E-8DFF-5DC506CA2045}" srcOrd="0" destOrd="0" presId="urn:microsoft.com/office/officeart/2005/8/layout/default"/>
    <dgm:cxn modelId="{7E6C7FC4-7FB1-754B-BF35-59DCBA23740D}" type="presOf" srcId="{E9E188CA-79EF-7645-8580-2CD764E47A2C}" destId="{AE196573-DAB9-F947-A20C-099097FF4697}" srcOrd="0" destOrd="0" presId="urn:microsoft.com/office/officeart/2005/8/layout/default"/>
    <dgm:cxn modelId="{7A9F17C5-30CC-0541-80EF-5633A1C995E6}" srcId="{431C0650-EE2B-A848-9A48-8AD0BA71F650}" destId="{5A8F90C5-2555-DD4D-80C6-9F02228C5DE4}" srcOrd="0" destOrd="0" parTransId="{D18FCA77-0B2D-E349-ACDD-18113B08EEFB}" sibTransId="{C68A6CD4-78DA-4744-833B-64F763F60F52}"/>
    <dgm:cxn modelId="{EF9A7AD1-D3FB-8D4D-912B-B42212045D5F}" type="presOf" srcId="{769BA62C-6E68-1948-BC06-83222F8F84DB}" destId="{AE196573-DAB9-F947-A20C-099097FF4697}" srcOrd="0" destOrd="1" presId="urn:microsoft.com/office/officeart/2005/8/layout/default"/>
    <dgm:cxn modelId="{FB8E61D2-02CB-2847-9EE7-DD250B616B08}" type="presOf" srcId="{673DAFFC-183A-704A-83CD-7DD060A1366A}" destId="{E2270803-B5AC-4940-8968-0818B1AD9D6C}" srcOrd="0" destOrd="0" presId="urn:microsoft.com/office/officeart/2005/8/layout/default"/>
    <dgm:cxn modelId="{FBF4AAD6-8A24-684B-9107-7FF20B74B3FB}" srcId="{7D66AC23-F8A7-8D4A-8DD9-FD3978290B2C}" destId="{61C4CDA0-7BAF-3D4E-9FFD-195CF781DEAB}" srcOrd="8" destOrd="0" parTransId="{6718CA02-B713-5A4C-BE6C-E1122CB67C9C}" sibTransId="{211F90CD-1604-D642-8D4D-2046CB95C32B}"/>
    <dgm:cxn modelId="{6772B9D7-DBF1-6342-A918-02C4A54D2C00}" type="presOf" srcId="{B232EE3E-2A86-964A-AD25-9F63A916B8AF}" destId="{0B7F40F7-DD80-4448-9482-4CE428A0E9CD}" srcOrd="0" destOrd="1" presId="urn:microsoft.com/office/officeart/2005/8/layout/default"/>
    <dgm:cxn modelId="{CA0C2FD9-3132-0B4A-8600-925CCC9ABD97}" srcId="{7D66AC23-F8A7-8D4A-8DD9-FD3978290B2C}" destId="{6C6EFACC-BCFB-6047-839B-1423DE0725F4}" srcOrd="9" destOrd="0" parTransId="{9CA71408-EB41-B341-A22D-3134591498A7}" sibTransId="{386CAEAC-338F-C045-A542-6A0D6777CB08}"/>
    <dgm:cxn modelId="{8559A3E3-1319-E048-A097-177729985E96}" type="presOf" srcId="{EF41CFF8-D2C4-EF44-A466-C8B74F809D94}" destId="{C1344CA8-264D-4F4A-B422-F292BB1DA60B}" srcOrd="0" destOrd="1" presId="urn:microsoft.com/office/officeart/2005/8/layout/default"/>
    <dgm:cxn modelId="{47E045E7-9BA6-E042-B7E8-2C510E88C1FF}" type="presOf" srcId="{C86A5B09-250E-5F4A-A34D-847D4447B688}" destId="{7BCF2F24-F16C-3C4E-A91E-22E42025F85C}" srcOrd="0" destOrd="1" presId="urn:microsoft.com/office/officeart/2005/8/layout/default"/>
    <dgm:cxn modelId="{92430AEB-DA0F-064E-8B72-27F696FC8693}" type="presOf" srcId="{D4594DE0-8E2E-4D41-8D25-91B0B849309A}" destId="{48D5A90A-1C29-7944-B0E3-AD9194E9F4CE}" srcOrd="0" destOrd="0" presId="urn:microsoft.com/office/officeart/2005/8/layout/default"/>
    <dgm:cxn modelId="{71BBB9F4-E9DA-8246-9752-4136C3BF6C03}" type="presOf" srcId="{D0FCD475-91E0-3C43-8E36-61CA5CE611D5}" destId="{3C65A7AC-3C30-8341-8929-14722BB8BE8F}" srcOrd="0" destOrd="1" presId="urn:microsoft.com/office/officeart/2005/8/layout/default"/>
    <dgm:cxn modelId="{87764298-1B72-8046-B9C6-05B135130ED2}" type="presParOf" srcId="{040A9405-6013-F342-AE7B-B5A3F0A47A5E}" destId="{D2D4AFAD-FDC3-DB48-8280-81704AF5675C}" srcOrd="0" destOrd="0" presId="urn:microsoft.com/office/officeart/2005/8/layout/default"/>
    <dgm:cxn modelId="{6BEE5047-BB33-F343-97F8-620B29347323}" type="presParOf" srcId="{040A9405-6013-F342-AE7B-B5A3F0A47A5E}" destId="{92AB8250-2080-A243-A95E-E2434D65FF9A}" srcOrd="1" destOrd="0" presId="urn:microsoft.com/office/officeart/2005/8/layout/default"/>
    <dgm:cxn modelId="{84A20834-3E56-EB48-8DFE-DBA59B1B154C}" type="presParOf" srcId="{040A9405-6013-F342-AE7B-B5A3F0A47A5E}" destId="{48D5A90A-1C29-7944-B0E3-AD9194E9F4CE}" srcOrd="2" destOrd="0" presId="urn:microsoft.com/office/officeart/2005/8/layout/default"/>
    <dgm:cxn modelId="{6767A84A-9143-9D45-A508-12B280719DC1}" type="presParOf" srcId="{040A9405-6013-F342-AE7B-B5A3F0A47A5E}" destId="{C5440290-4CA7-794F-B9CF-C2E487423002}" srcOrd="3" destOrd="0" presId="urn:microsoft.com/office/officeart/2005/8/layout/default"/>
    <dgm:cxn modelId="{70A53E8A-9DA6-E245-9FF4-C900A752BEC7}" type="presParOf" srcId="{040A9405-6013-F342-AE7B-B5A3F0A47A5E}" destId="{3C65A7AC-3C30-8341-8929-14722BB8BE8F}" srcOrd="4" destOrd="0" presId="urn:microsoft.com/office/officeart/2005/8/layout/default"/>
    <dgm:cxn modelId="{E457B17C-201F-774D-B44F-2A8B3FCD3450}" type="presParOf" srcId="{040A9405-6013-F342-AE7B-B5A3F0A47A5E}" destId="{FD8553D3-3DDA-D34D-AA51-BE0DF42AABC8}" srcOrd="5" destOrd="0" presId="urn:microsoft.com/office/officeart/2005/8/layout/default"/>
    <dgm:cxn modelId="{26FB58C7-FDCB-9245-BFAB-88CD3BB8E20B}" type="presParOf" srcId="{040A9405-6013-F342-AE7B-B5A3F0A47A5E}" destId="{AE196573-DAB9-F947-A20C-099097FF4697}" srcOrd="6" destOrd="0" presId="urn:microsoft.com/office/officeart/2005/8/layout/default"/>
    <dgm:cxn modelId="{65DA8086-D6F8-F346-A768-972B2AB6AEB9}" type="presParOf" srcId="{040A9405-6013-F342-AE7B-B5A3F0A47A5E}" destId="{0BDD6EED-8B85-0A4C-88C7-28FF1BCB37E7}" srcOrd="7" destOrd="0" presId="urn:microsoft.com/office/officeart/2005/8/layout/default"/>
    <dgm:cxn modelId="{EC81315B-E19D-FD48-95EC-1DE7E150F986}" type="presParOf" srcId="{040A9405-6013-F342-AE7B-B5A3F0A47A5E}" destId="{0B7F40F7-DD80-4448-9482-4CE428A0E9CD}" srcOrd="8" destOrd="0" presId="urn:microsoft.com/office/officeart/2005/8/layout/default"/>
    <dgm:cxn modelId="{D8DBB0B8-98AE-EB41-9566-CAEA9260D193}" type="presParOf" srcId="{040A9405-6013-F342-AE7B-B5A3F0A47A5E}" destId="{7F6753F1-C958-4E45-B698-3DAD62E8BC66}" srcOrd="9" destOrd="0" presId="urn:microsoft.com/office/officeart/2005/8/layout/default"/>
    <dgm:cxn modelId="{2C170FFA-3C98-8C43-8D15-2D9940F3FBF6}" type="presParOf" srcId="{040A9405-6013-F342-AE7B-B5A3F0A47A5E}" destId="{E5C0E60D-484D-7447-B0F5-BF00AAFBA787}" srcOrd="10" destOrd="0" presId="urn:microsoft.com/office/officeart/2005/8/layout/default"/>
    <dgm:cxn modelId="{4E96DAC3-BD6E-D046-A580-25D90B5AC56B}" type="presParOf" srcId="{040A9405-6013-F342-AE7B-B5A3F0A47A5E}" destId="{1B0BAF35-3C7E-5D41-8C24-E6D61443D1E0}" srcOrd="11" destOrd="0" presId="urn:microsoft.com/office/officeart/2005/8/layout/default"/>
    <dgm:cxn modelId="{10618C61-184C-E340-B5E4-C6B2AC9B6B90}" type="presParOf" srcId="{040A9405-6013-F342-AE7B-B5A3F0A47A5E}" destId="{41DE7438-F601-544B-A641-36D7945232C6}" srcOrd="12" destOrd="0" presId="urn:microsoft.com/office/officeart/2005/8/layout/default"/>
    <dgm:cxn modelId="{CAE80023-7C1E-6E4B-97B5-69FDD319381D}" type="presParOf" srcId="{040A9405-6013-F342-AE7B-B5A3F0A47A5E}" destId="{9D09F304-A1C2-6146-8FCD-BD6BACE51C05}" srcOrd="13" destOrd="0" presId="urn:microsoft.com/office/officeart/2005/8/layout/default"/>
    <dgm:cxn modelId="{50DD3315-59C5-F642-A64C-47C0B21D79F7}" type="presParOf" srcId="{040A9405-6013-F342-AE7B-B5A3F0A47A5E}" destId="{C0E74F10-5418-AD46-84D8-602B28CE18B1}" srcOrd="14" destOrd="0" presId="urn:microsoft.com/office/officeart/2005/8/layout/default"/>
    <dgm:cxn modelId="{AFCA2990-074F-304B-A548-9EC38419CF38}" type="presParOf" srcId="{040A9405-6013-F342-AE7B-B5A3F0A47A5E}" destId="{A6DC75D7-B597-184E-B651-4C5E0816CAD7}" srcOrd="15" destOrd="0" presId="urn:microsoft.com/office/officeart/2005/8/layout/default"/>
    <dgm:cxn modelId="{BF1FB45B-661C-484C-91C5-12353FF012EF}" type="presParOf" srcId="{040A9405-6013-F342-AE7B-B5A3F0A47A5E}" destId="{C1344CA8-264D-4F4A-B422-F292BB1DA60B}" srcOrd="16" destOrd="0" presId="urn:microsoft.com/office/officeart/2005/8/layout/default"/>
    <dgm:cxn modelId="{00917B5E-A5CA-304D-AD3E-29C39E7D0E2E}" type="presParOf" srcId="{040A9405-6013-F342-AE7B-B5A3F0A47A5E}" destId="{7E15F08D-6774-B440-9CF2-101CF847C449}" srcOrd="17" destOrd="0" presId="urn:microsoft.com/office/officeart/2005/8/layout/default"/>
    <dgm:cxn modelId="{54FBC084-E27A-EE4B-9BCF-AFA1B4782233}" type="presParOf" srcId="{040A9405-6013-F342-AE7B-B5A3F0A47A5E}" destId="{7BCF2F24-F16C-3C4E-A91E-22E42025F85C}" srcOrd="18" destOrd="0" presId="urn:microsoft.com/office/officeart/2005/8/layout/default"/>
    <dgm:cxn modelId="{C1B49350-7412-5643-A8BE-04F0CB7C6496}" type="presParOf" srcId="{040A9405-6013-F342-AE7B-B5A3F0A47A5E}" destId="{65C222A5-594F-F54D-82EE-4F54C4CA0E1E}" srcOrd="19" destOrd="0" presId="urn:microsoft.com/office/officeart/2005/8/layout/default"/>
    <dgm:cxn modelId="{3AD3FFBC-7D7D-E04F-AF0B-5FB9ADC7A80C}" type="presParOf" srcId="{040A9405-6013-F342-AE7B-B5A3F0A47A5E}" destId="{50A40431-BE30-B14D-ABD3-30AD59363C00}" srcOrd="20" destOrd="0" presId="urn:microsoft.com/office/officeart/2005/8/layout/default"/>
    <dgm:cxn modelId="{8CC07825-06FB-7545-80F3-DA1DB3365219}" type="presParOf" srcId="{040A9405-6013-F342-AE7B-B5A3F0A47A5E}" destId="{BC236410-DC2D-8F40-B08B-9EB79A3076D6}" srcOrd="21" destOrd="0" presId="urn:microsoft.com/office/officeart/2005/8/layout/default"/>
    <dgm:cxn modelId="{468872C6-555B-5C4E-971B-55500ACED161}" type="presParOf" srcId="{040A9405-6013-F342-AE7B-B5A3F0A47A5E}" destId="{E2270803-B5AC-4940-8968-0818B1AD9D6C}" srcOrd="22" destOrd="0" presId="urn:microsoft.com/office/officeart/2005/8/layout/default"/>
    <dgm:cxn modelId="{0589A9DC-54A5-D746-856D-4C9E8CABA6CF}" type="presParOf" srcId="{040A9405-6013-F342-AE7B-B5A3F0A47A5E}" destId="{A267B019-4C65-2B4E-931B-2DDCB52D0762}" srcOrd="23" destOrd="0" presId="urn:microsoft.com/office/officeart/2005/8/layout/default"/>
    <dgm:cxn modelId="{A0EA36DE-5139-CE4C-8CCA-56B64B2114D9}" type="presParOf" srcId="{040A9405-6013-F342-AE7B-B5A3F0A47A5E}" destId="{4394E0D6-CBFE-9347-8181-80AA464402AC}" srcOrd="24" destOrd="0" presId="urn:microsoft.com/office/officeart/2005/8/layout/default"/>
    <dgm:cxn modelId="{BFA511F3-6A47-BE4B-9694-DE866446EC7E}" type="presParOf" srcId="{040A9405-6013-F342-AE7B-B5A3F0A47A5E}" destId="{02E6D6AA-F57F-8A41-8E40-63862F10029B}" srcOrd="25" destOrd="0" presId="urn:microsoft.com/office/officeart/2005/8/layout/default"/>
    <dgm:cxn modelId="{9DD9C084-7021-AC43-8980-BECF7C5AFE91}" type="presParOf" srcId="{040A9405-6013-F342-AE7B-B5A3F0A47A5E}" destId="{2828B97E-F8F4-1F4E-8DFF-5DC506CA2045}" srcOrd="26" destOrd="0" presId="urn:microsoft.com/office/officeart/2005/8/layout/default"/>
    <dgm:cxn modelId="{7FE2C757-C222-8F4E-8242-5646B05028C3}" type="presParOf" srcId="{040A9405-6013-F342-AE7B-B5A3F0A47A5E}" destId="{07377DF8-DF1E-2746-9B72-930010119C33}" srcOrd="27" destOrd="0" presId="urn:microsoft.com/office/officeart/2005/8/layout/default"/>
    <dgm:cxn modelId="{10644F8E-1E3E-6643-BDAF-2018E3DCDC09}" type="presParOf" srcId="{040A9405-6013-F342-AE7B-B5A3F0A47A5E}" destId="{9F3FDBD9-1BBB-344D-8DCB-786970FE5EC9}" srcOrd="28" destOrd="0" presId="urn:microsoft.com/office/officeart/2005/8/layout/defaul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A8EFF6-C90E-4E89-B5E5-0F0DAB054443}">
      <dsp:nvSpPr>
        <dsp:cNvPr id="0" name=""/>
        <dsp:cNvSpPr/>
      </dsp:nvSpPr>
      <dsp:spPr>
        <a:xfrm rot="10800000">
          <a:off x="2459317" y="0"/>
          <a:ext cx="6680390" cy="1220910"/>
        </a:xfrm>
        <a:prstGeom prst="homePlate">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8388" tIns="175260" rIns="327152" bIns="175260" numCol="1" spcCol="1270" anchor="ctr" anchorCtr="0">
          <a:noAutofit/>
        </a:bodyPr>
        <a:lstStyle/>
        <a:p>
          <a:pPr marL="0" lvl="0" indent="0" algn="l" defTabSz="2044700">
            <a:lnSpc>
              <a:spcPct val="90000"/>
            </a:lnSpc>
            <a:spcBef>
              <a:spcPct val="0"/>
            </a:spcBef>
            <a:spcAft>
              <a:spcPct val="35000"/>
            </a:spcAft>
            <a:buNone/>
          </a:pPr>
          <a:r>
            <a:rPr lang="en-GB" sz="4600" kern="1200" dirty="0">
              <a:solidFill>
                <a:srgbClr val="9C027D"/>
              </a:solidFill>
              <a:latin typeface="Poppins Black" panose="00000A00000000000000" pitchFamily="2" charset="0"/>
              <a:cs typeface="Poppins Black" panose="00000A00000000000000" pitchFamily="2" charset="0"/>
            </a:rPr>
            <a:t>Answer the Public</a:t>
          </a:r>
        </a:p>
      </dsp:txBody>
      <dsp:txXfrm rot="10800000">
        <a:off x="2764544" y="0"/>
        <a:ext cx="6375163" cy="1220910"/>
      </dsp:txXfrm>
    </dsp:sp>
    <dsp:sp modelId="{CE94EB68-B84F-4976-A508-428A67F00EC4}">
      <dsp:nvSpPr>
        <dsp:cNvPr id="0" name=""/>
        <dsp:cNvSpPr/>
      </dsp:nvSpPr>
      <dsp:spPr>
        <a:xfrm>
          <a:off x="1377427" y="1811"/>
          <a:ext cx="1220910" cy="1220910"/>
        </a:xfrm>
        <a:prstGeom prst="ellipse">
          <a:avLst/>
        </a:prstGeom>
        <a:blipFill>
          <a:blip xmlns:r="http://schemas.openxmlformats.org/officeDocument/2006/relationships" r:embed="rId1"/>
          <a:srcRect/>
          <a:stretch>
            <a:fillRect l="-17000" r="-17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BEF0F9-DA97-4BBE-8CC4-161C300CD361}">
      <dsp:nvSpPr>
        <dsp:cNvPr id="0" name=""/>
        <dsp:cNvSpPr/>
      </dsp:nvSpPr>
      <dsp:spPr>
        <a:xfrm rot="10800000">
          <a:off x="2478423" y="1582411"/>
          <a:ext cx="6680390" cy="1220910"/>
        </a:xfrm>
        <a:prstGeom prst="homePlate">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8388" tIns="175260" rIns="327152" bIns="175260" numCol="1" spcCol="1270" anchor="ctr" anchorCtr="0">
          <a:noAutofit/>
        </a:bodyPr>
        <a:lstStyle/>
        <a:p>
          <a:pPr marL="0" lvl="0" indent="0" algn="l" defTabSz="2044700">
            <a:lnSpc>
              <a:spcPct val="90000"/>
            </a:lnSpc>
            <a:spcBef>
              <a:spcPct val="0"/>
            </a:spcBef>
            <a:spcAft>
              <a:spcPct val="35000"/>
            </a:spcAft>
            <a:buNone/>
          </a:pPr>
          <a:r>
            <a:rPr lang="en-GB" sz="4600" kern="1200" dirty="0">
              <a:solidFill>
                <a:srgbClr val="9C027D"/>
              </a:solidFill>
              <a:latin typeface="Poppins Black" panose="00000A00000000000000" pitchFamily="2" charset="0"/>
              <a:cs typeface="Poppins Black" panose="00000A00000000000000" pitchFamily="2" charset="0"/>
            </a:rPr>
            <a:t>Chat GPT</a:t>
          </a:r>
        </a:p>
      </dsp:txBody>
      <dsp:txXfrm rot="10800000">
        <a:off x="2783650" y="1582411"/>
        <a:ext cx="6375163" cy="1220910"/>
      </dsp:txXfrm>
    </dsp:sp>
    <dsp:sp modelId="{0629F6C1-1132-4D6B-8660-8B9E49229460}">
      <dsp:nvSpPr>
        <dsp:cNvPr id="0" name=""/>
        <dsp:cNvSpPr/>
      </dsp:nvSpPr>
      <dsp:spPr>
        <a:xfrm>
          <a:off x="1377427" y="1587173"/>
          <a:ext cx="1220910" cy="1220910"/>
        </a:xfrm>
        <a:prstGeom prst="ellipse">
          <a:avLst/>
        </a:prstGeom>
        <a:blipFill>
          <a:blip xmlns:r="http://schemas.openxmlformats.org/officeDocument/2006/relationships" r:embed="rId2"/>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9BAA14-F843-41AE-B31D-5C6D1E58073F}">
      <dsp:nvSpPr>
        <dsp:cNvPr id="0" name=""/>
        <dsp:cNvSpPr/>
      </dsp:nvSpPr>
      <dsp:spPr>
        <a:xfrm rot="10800000">
          <a:off x="2492719" y="3163011"/>
          <a:ext cx="6680390" cy="1220910"/>
        </a:xfrm>
        <a:prstGeom prst="homePlate">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8388" tIns="175260" rIns="327152" bIns="175260" numCol="1" spcCol="1270" anchor="ctr" anchorCtr="0">
          <a:noAutofit/>
        </a:bodyPr>
        <a:lstStyle/>
        <a:p>
          <a:pPr marL="0" lvl="0" indent="0" algn="l" defTabSz="2044700">
            <a:lnSpc>
              <a:spcPct val="90000"/>
            </a:lnSpc>
            <a:spcBef>
              <a:spcPct val="0"/>
            </a:spcBef>
            <a:spcAft>
              <a:spcPct val="35000"/>
            </a:spcAft>
            <a:buNone/>
          </a:pPr>
          <a:r>
            <a:rPr lang="en-GB" sz="4600" kern="1200" dirty="0">
              <a:solidFill>
                <a:srgbClr val="9C027D"/>
              </a:solidFill>
              <a:latin typeface="Poppins Black" panose="00000A00000000000000" pitchFamily="2" charset="0"/>
              <a:cs typeface="Poppins Black" panose="00000A00000000000000" pitchFamily="2" charset="0"/>
            </a:rPr>
            <a:t>Claude</a:t>
          </a:r>
        </a:p>
      </dsp:txBody>
      <dsp:txXfrm rot="10800000">
        <a:off x="2797946" y="3163011"/>
        <a:ext cx="6375163" cy="1220910"/>
      </dsp:txXfrm>
    </dsp:sp>
    <dsp:sp modelId="{FA51F7C1-C289-4CA9-97ED-FC5BE448C2C9}">
      <dsp:nvSpPr>
        <dsp:cNvPr id="0" name=""/>
        <dsp:cNvSpPr/>
      </dsp:nvSpPr>
      <dsp:spPr>
        <a:xfrm>
          <a:off x="1377427" y="3172534"/>
          <a:ext cx="1220910" cy="1220910"/>
        </a:xfrm>
        <a:prstGeom prst="ellipse">
          <a:avLst/>
        </a:prstGeom>
        <a:blipFill>
          <a:blip xmlns:r="http://schemas.openxmlformats.org/officeDocument/2006/relationships" r:embed="rId3"/>
          <a:srcRect/>
          <a:stretch>
            <a:fillRect l="-39000" r="-39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D4AFAD-FDC3-DB48-8280-81704AF5675C}">
      <dsp:nvSpPr>
        <dsp:cNvPr id="0" name=""/>
        <dsp:cNvSpPr/>
      </dsp:nvSpPr>
      <dsp:spPr>
        <a:xfrm>
          <a:off x="3564" y="216698"/>
          <a:ext cx="1929805" cy="1157883"/>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Font typeface="+mj-lt"/>
            <a:buNone/>
          </a:pPr>
          <a:r>
            <a:rPr lang="en-GB" sz="1300" b="1" i="0" u="none" kern="1200" dirty="0"/>
            <a:t>Focus on Key Objectives:</a:t>
          </a:r>
          <a:endParaRPr lang="en-GB" sz="1300" kern="1200" dirty="0"/>
        </a:p>
        <a:p>
          <a:pPr marL="57150" lvl="1" indent="-57150" algn="l" defTabSz="444500">
            <a:lnSpc>
              <a:spcPct val="90000"/>
            </a:lnSpc>
            <a:spcBef>
              <a:spcPct val="0"/>
            </a:spcBef>
            <a:spcAft>
              <a:spcPct val="15000"/>
            </a:spcAft>
            <a:buFont typeface="Arial" panose="020B0604020202020204" pitchFamily="34" charset="0"/>
            <a:buChar char="•"/>
          </a:pPr>
          <a:r>
            <a:rPr lang="en-GB" sz="1000" b="0" i="0" u="none" kern="1200" dirty="0"/>
            <a:t>Narrow down your marketing objectives to the most critical ones. Having too many goals can dilute your efforts and impact.</a:t>
          </a:r>
        </a:p>
      </dsp:txBody>
      <dsp:txXfrm>
        <a:off x="3564" y="216698"/>
        <a:ext cx="1929805" cy="1157883"/>
      </dsp:txXfrm>
    </dsp:sp>
    <dsp:sp modelId="{48D5A90A-1C29-7944-B0E3-AD9194E9F4CE}">
      <dsp:nvSpPr>
        <dsp:cNvPr id="0" name=""/>
        <dsp:cNvSpPr/>
      </dsp:nvSpPr>
      <dsp:spPr>
        <a:xfrm>
          <a:off x="2126350" y="216698"/>
          <a:ext cx="1929805" cy="1157883"/>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Font typeface="+mj-lt"/>
            <a:buNone/>
          </a:pPr>
          <a:r>
            <a:rPr lang="en-GB" sz="1300" b="1" i="0" u="none" kern="1200"/>
            <a:t>Leverage Template Plans:</a:t>
          </a:r>
          <a:endParaRPr lang="en-GB" sz="1300" b="0" i="0" u="none" kern="1200"/>
        </a:p>
        <a:p>
          <a:pPr marL="57150" lvl="1" indent="-57150" algn="l" defTabSz="444500">
            <a:lnSpc>
              <a:spcPct val="90000"/>
            </a:lnSpc>
            <a:spcBef>
              <a:spcPct val="0"/>
            </a:spcBef>
            <a:spcAft>
              <a:spcPct val="15000"/>
            </a:spcAft>
            <a:buFont typeface="Arial" panose="020B0604020202020204" pitchFamily="34" charset="0"/>
            <a:buChar char="•"/>
          </a:pPr>
          <a:r>
            <a:rPr lang="en-GB" sz="1000" b="0" i="0" u="none" kern="1200" dirty="0"/>
            <a:t>Use a pre-made marketing plan template to save time on formatting and organization.</a:t>
          </a:r>
        </a:p>
      </dsp:txBody>
      <dsp:txXfrm>
        <a:off x="2126350" y="216698"/>
        <a:ext cx="1929805" cy="1157883"/>
      </dsp:txXfrm>
    </dsp:sp>
    <dsp:sp modelId="{3C65A7AC-3C30-8341-8929-14722BB8BE8F}">
      <dsp:nvSpPr>
        <dsp:cNvPr id="0" name=""/>
        <dsp:cNvSpPr/>
      </dsp:nvSpPr>
      <dsp:spPr>
        <a:xfrm>
          <a:off x="4249136" y="216698"/>
          <a:ext cx="1929805" cy="1157883"/>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Font typeface="+mj-lt"/>
            <a:buNone/>
          </a:pPr>
          <a:r>
            <a:rPr lang="en-GB" sz="1300" b="1" i="0" u="none" kern="1200"/>
            <a:t>Repurpose Content:</a:t>
          </a:r>
          <a:endParaRPr lang="en-GB" sz="1300" b="0" i="0" u="none" kern="1200"/>
        </a:p>
        <a:p>
          <a:pPr marL="57150" lvl="1" indent="-57150" algn="l" defTabSz="444500">
            <a:lnSpc>
              <a:spcPct val="90000"/>
            </a:lnSpc>
            <a:spcBef>
              <a:spcPct val="0"/>
            </a:spcBef>
            <a:spcAft>
              <a:spcPct val="15000"/>
            </a:spcAft>
            <a:buFont typeface="Arial" panose="020B0604020202020204" pitchFamily="34" charset="0"/>
            <a:buChar char="•"/>
          </a:pPr>
          <a:r>
            <a:rPr lang="en-GB" sz="1000" b="0" i="0" u="none" kern="1200" dirty="0"/>
            <a:t>Take existing content and adapt it for different platforms or audiences instead of creating new content from scratch.</a:t>
          </a:r>
        </a:p>
      </dsp:txBody>
      <dsp:txXfrm>
        <a:off x="4249136" y="216698"/>
        <a:ext cx="1929805" cy="1157883"/>
      </dsp:txXfrm>
    </dsp:sp>
    <dsp:sp modelId="{AE196573-DAB9-F947-A20C-099097FF4697}">
      <dsp:nvSpPr>
        <dsp:cNvPr id="0" name=""/>
        <dsp:cNvSpPr/>
      </dsp:nvSpPr>
      <dsp:spPr>
        <a:xfrm>
          <a:off x="6371922" y="216698"/>
          <a:ext cx="1929805" cy="1157883"/>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Font typeface="+mj-lt"/>
            <a:buNone/>
          </a:pPr>
          <a:r>
            <a:rPr lang="en-GB" sz="1300" b="1" i="0" u="none" kern="1200"/>
            <a:t>Automate Repetitive Tasks:</a:t>
          </a:r>
          <a:endParaRPr lang="en-GB" sz="1300" b="0" i="0" u="none" kern="1200"/>
        </a:p>
        <a:p>
          <a:pPr marL="57150" lvl="1" indent="-57150" algn="l" defTabSz="444500">
            <a:lnSpc>
              <a:spcPct val="90000"/>
            </a:lnSpc>
            <a:spcBef>
              <a:spcPct val="0"/>
            </a:spcBef>
            <a:spcAft>
              <a:spcPct val="15000"/>
            </a:spcAft>
            <a:buFont typeface="Arial" panose="020B0604020202020204" pitchFamily="34" charset="0"/>
            <a:buChar char="•"/>
          </a:pPr>
          <a:r>
            <a:rPr lang="en-GB" sz="1000" b="0" i="0" u="none" kern="1200" dirty="0"/>
            <a:t>Use marketing automation tools for email campaigns, social media posting, and other repetitive tasks.</a:t>
          </a:r>
        </a:p>
      </dsp:txBody>
      <dsp:txXfrm>
        <a:off x="6371922" y="216698"/>
        <a:ext cx="1929805" cy="1157883"/>
      </dsp:txXfrm>
    </dsp:sp>
    <dsp:sp modelId="{0B7F40F7-DD80-4448-9482-4CE428A0E9CD}">
      <dsp:nvSpPr>
        <dsp:cNvPr id="0" name=""/>
        <dsp:cNvSpPr/>
      </dsp:nvSpPr>
      <dsp:spPr>
        <a:xfrm>
          <a:off x="8494708" y="216698"/>
          <a:ext cx="1929805" cy="1157883"/>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Font typeface="+mj-lt"/>
            <a:buNone/>
          </a:pPr>
          <a:r>
            <a:rPr lang="en-GB" sz="1300" b="1" i="0" u="none" kern="1200"/>
            <a:t>Prioritize High-Impact Channels:</a:t>
          </a:r>
          <a:endParaRPr lang="en-GB" sz="1300" b="0" i="0" u="none" kern="1200"/>
        </a:p>
        <a:p>
          <a:pPr marL="57150" lvl="1" indent="-57150" algn="l" defTabSz="444500">
            <a:lnSpc>
              <a:spcPct val="90000"/>
            </a:lnSpc>
            <a:spcBef>
              <a:spcPct val="0"/>
            </a:spcBef>
            <a:spcAft>
              <a:spcPct val="15000"/>
            </a:spcAft>
            <a:buFont typeface="Arial" panose="020B0604020202020204" pitchFamily="34" charset="0"/>
            <a:buChar char="•"/>
          </a:pPr>
          <a:r>
            <a:rPr lang="en-GB" sz="1000" b="0" i="0" u="none" kern="1200" dirty="0"/>
            <a:t>Concentrate on channels that reach your target audience most effectively rather than trying to be everywhere.</a:t>
          </a:r>
        </a:p>
      </dsp:txBody>
      <dsp:txXfrm>
        <a:off x="8494708" y="216698"/>
        <a:ext cx="1929805" cy="1157883"/>
      </dsp:txXfrm>
    </dsp:sp>
    <dsp:sp modelId="{E5C0E60D-484D-7447-B0F5-BF00AAFBA787}">
      <dsp:nvSpPr>
        <dsp:cNvPr id="0" name=""/>
        <dsp:cNvSpPr/>
      </dsp:nvSpPr>
      <dsp:spPr>
        <a:xfrm>
          <a:off x="3564" y="1567562"/>
          <a:ext cx="1929805" cy="1157883"/>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Font typeface="+mj-lt"/>
            <a:buNone/>
          </a:pPr>
          <a:r>
            <a:rPr lang="en-GB" sz="1300" b="1" i="0" u="none" kern="1200"/>
            <a:t>Use Time-Saving Tools:</a:t>
          </a:r>
          <a:endParaRPr lang="en-GB" sz="1300" b="0" i="0" u="none" kern="1200"/>
        </a:p>
        <a:p>
          <a:pPr marL="57150" lvl="1" indent="-57150" algn="l" defTabSz="444500">
            <a:lnSpc>
              <a:spcPct val="90000"/>
            </a:lnSpc>
            <a:spcBef>
              <a:spcPct val="0"/>
            </a:spcBef>
            <a:spcAft>
              <a:spcPct val="15000"/>
            </a:spcAft>
            <a:buFont typeface="Arial" panose="020B0604020202020204" pitchFamily="34" charset="0"/>
            <a:buChar char="•"/>
          </a:pPr>
          <a:r>
            <a:rPr lang="en-GB" sz="1000" b="0" i="0" u="none" kern="1200" dirty="0"/>
            <a:t>Utilize tools like Canva for quick graphic design or Hootsuite for social media management to streamline creative processes.</a:t>
          </a:r>
        </a:p>
      </dsp:txBody>
      <dsp:txXfrm>
        <a:off x="3564" y="1567562"/>
        <a:ext cx="1929805" cy="1157883"/>
      </dsp:txXfrm>
    </dsp:sp>
    <dsp:sp modelId="{41DE7438-F601-544B-A641-36D7945232C6}">
      <dsp:nvSpPr>
        <dsp:cNvPr id="0" name=""/>
        <dsp:cNvSpPr/>
      </dsp:nvSpPr>
      <dsp:spPr>
        <a:xfrm>
          <a:off x="2126350" y="1567562"/>
          <a:ext cx="1929805" cy="1157883"/>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Font typeface="+mj-lt"/>
            <a:buNone/>
          </a:pPr>
          <a:r>
            <a:rPr lang="en-GB" sz="1300" b="1" i="0" u="none" kern="1200"/>
            <a:t>Set Up Collaborative Platforms:</a:t>
          </a:r>
          <a:endParaRPr lang="en-GB" sz="1300" b="0" i="0" u="none" kern="1200"/>
        </a:p>
        <a:p>
          <a:pPr marL="57150" lvl="1" indent="-57150" algn="l" defTabSz="444500">
            <a:lnSpc>
              <a:spcPct val="90000"/>
            </a:lnSpc>
            <a:spcBef>
              <a:spcPct val="0"/>
            </a:spcBef>
            <a:spcAft>
              <a:spcPct val="15000"/>
            </a:spcAft>
            <a:buFont typeface="Arial" panose="020B0604020202020204" pitchFamily="34" charset="0"/>
            <a:buChar char="•"/>
          </a:pPr>
          <a:r>
            <a:rPr lang="en-GB" sz="1000" b="0" i="0" u="none" kern="1200" dirty="0"/>
            <a:t>Tools like Trello or Asana can help keep everyone on the same page and reduce the time spent on meetings and email updates.</a:t>
          </a:r>
        </a:p>
      </dsp:txBody>
      <dsp:txXfrm>
        <a:off x="2126350" y="1567562"/>
        <a:ext cx="1929805" cy="1157883"/>
      </dsp:txXfrm>
    </dsp:sp>
    <dsp:sp modelId="{C0E74F10-5418-AD46-84D8-602B28CE18B1}">
      <dsp:nvSpPr>
        <dsp:cNvPr id="0" name=""/>
        <dsp:cNvSpPr/>
      </dsp:nvSpPr>
      <dsp:spPr>
        <a:xfrm>
          <a:off x="4249136" y="1567562"/>
          <a:ext cx="1929805" cy="1157883"/>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Font typeface="+mj-lt"/>
            <a:buNone/>
          </a:pPr>
          <a:r>
            <a:rPr lang="en-GB" sz="1300" b="1" i="0" u="none" kern="1200" dirty="0"/>
            <a:t>Curate Instead of Create:</a:t>
          </a:r>
          <a:endParaRPr lang="en-GB" sz="1300" b="0" i="0" u="none" kern="1200" dirty="0"/>
        </a:p>
        <a:p>
          <a:pPr marL="57150" lvl="1" indent="-57150" algn="l" defTabSz="444500">
            <a:lnSpc>
              <a:spcPct val="90000"/>
            </a:lnSpc>
            <a:spcBef>
              <a:spcPct val="0"/>
            </a:spcBef>
            <a:spcAft>
              <a:spcPct val="15000"/>
            </a:spcAft>
            <a:buFont typeface="Arial" panose="020B0604020202020204" pitchFamily="34" charset="0"/>
            <a:buChar char="•"/>
          </a:pPr>
          <a:r>
            <a:rPr lang="en-GB" sz="1000" b="0" i="0" u="none" kern="1200" dirty="0"/>
            <a:t>Share relevant content from industry influencers or like-minded businesses to engage your audience without always creating new content.</a:t>
          </a:r>
        </a:p>
      </dsp:txBody>
      <dsp:txXfrm>
        <a:off x="4249136" y="1567562"/>
        <a:ext cx="1929805" cy="1157883"/>
      </dsp:txXfrm>
    </dsp:sp>
    <dsp:sp modelId="{C1344CA8-264D-4F4A-B422-F292BB1DA60B}">
      <dsp:nvSpPr>
        <dsp:cNvPr id="0" name=""/>
        <dsp:cNvSpPr/>
      </dsp:nvSpPr>
      <dsp:spPr>
        <a:xfrm>
          <a:off x="6371922" y="1567562"/>
          <a:ext cx="1929805" cy="1157883"/>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Font typeface="+mj-lt"/>
            <a:buNone/>
          </a:pPr>
          <a:r>
            <a:rPr lang="en-GB" sz="1300" b="1" i="0" u="none" kern="1200"/>
            <a:t>Outsource When Possible:</a:t>
          </a:r>
          <a:endParaRPr lang="en-GB" sz="1300" b="0" i="0" u="none" kern="1200"/>
        </a:p>
        <a:p>
          <a:pPr marL="57150" lvl="1" indent="-57150" algn="l" defTabSz="444500">
            <a:lnSpc>
              <a:spcPct val="90000"/>
            </a:lnSpc>
            <a:spcBef>
              <a:spcPct val="0"/>
            </a:spcBef>
            <a:spcAft>
              <a:spcPct val="15000"/>
            </a:spcAft>
            <a:buFont typeface="Arial" panose="020B0604020202020204" pitchFamily="34" charset="0"/>
            <a:buChar char="•"/>
          </a:pPr>
          <a:r>
            <a:rPr lang="en-GB" sz="1000" b="0" i="0" u="none" kern="1200" dirty="0"/>
            <a:t>If budget allows, outsource specialized tasks like SEO or ad management to experts.</a:t>
          </a:r>
        </a:p>
      </dsp:txBody>
      <dsp:txXfrm>
        <a:off x="6371922" y="1567562"/>
        <a:ext cx="1929805" cy="1157883"/>
      </dsp:txXfrm>
    </dsp:sp>
    <dsp:sp modelId="{7BCF2F24-F16C-3C4E-A91E-22E42025F85C}">
      <dsp:nvSpPr>
        <dsp:cNvPr id="0" name=""/>
        <dsp:cNvSpPr/>
      </dsp:nvSpPr>
      <dsp:spPr>
        <a:xfrm>
          <a:off x="8494708" y="1567562"/>
          <a:ext cx="1929805" cy="1157883"/>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Font typeface="+mj-lt"/>
            <a:buNone/>
          </a:pPr>
          <a:r>
            <a:rPr lang="en-GB" sz="1300" b="1" i="0" u="none" kern="1200"/>
            <a:t>Implement Agile Marketing:</a:t>
          </a:r>
          <a:endParaRPr lang="en-GB" sz="1300" b="0" i="0" u="none" kern="1200"/>
        </a:p>
        <a:p>
          <a:pPr marL="57150" lvl="1" indent="-57150" algn="l" defTabSz="444500">
            <a:lnSpc>
              <a:spcPct val="90000"/>
            </a:lnSpc>
            <a:spcBef>
              <a:spcPct val="0"/>
            </a:spcBef>
            <a:spcAft>
              <a:spcPct val="15000"/>
            </a:spcAft>
            <a:buFont typeface="Arial" panose="020B0604020202020204" pitchFamily="34" charset="0"/>
            <a:buChar char="•"/>
          </a:pPr>
          <a:r>
            <a:rPr lang="en-GB" sz="1000" b="0" i="0" u="none" kern="1200" dirty="0"/>
            <a:t>Adopt an agile approach, working in sprints, and adjusting your plan based on short-term performance metrics.</a:t>
          </a:r>
        </a:p>
      </dsp:txBody>
      <dsp:txXfrm>
        <a:off x="8494708" y="1567562"/>
        <a:ext cx="1929805" cy="1157883"/>
      </dsp:txXfrm>
    </dsp:sp>
    <dsp:sp modelId="{50A40431-BE30-B14D-ABD3-30AD59363C00}">
      <dsp:nvSpPr>
        <dsp:cNvPr id="0" name=""/>
        <dsp:cNvSpPr/>
      </dsp:nvSpPr>
      <dsp:spPr>
        <a:xfrm>
          <a:off x="3564" y="2918426"/>
          <a:ext cx="1929805" cy="1157883"/>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Font typeface="+mj-lt"/>
            <a:buNone/>
          </a:pPr>
          <a:r>
            <a:rPr lang="en-GB" sz="1300" b="1" i="0" u="none" kern="1200"/>
            <a:t>Simplify Measurement:</a:t>
          </a:r>
          <a:endParaRPr lang="en-GB" sz="1300" b="0" i="0" u="none" kern="1200"/>
        </a:p>
        <a:p>
          <a:pPr marL="57150" lvl="1" indent="-57150" algn="l" defTabSz="444500">
            <a:lnSpc>
              <a:spcPct val="90000"/>
            </a:lnSpc>
            <a:spcBef>
              <a:spcPct val="0"/>
            </a:spcBef>
            <a:spcAft>
              <a:spcPct val="15000"/>
            </a:spcAft>
            <a:buFont typeface="Arial" panose="020B0604020202020204" pitchFamily="34" charset="0"/>
            <a:buChar char="•"/>
          </a:pPr>
          <a:r>
            <a:rPr lang="en-GB" sz="1000" b="0" i="0" u="none" kern="1200" dirty="0"/>
            <a:t>Use a small set of key performance indicators (KPIs) to measure your efforts rather than tracking every possible metric.</a:t>
          </a:r>
        </a:p>
      </dsp:txBody>
      <dsp:txXfrm>
        <a:off x="3564" y="2918426"/>
        <a:ext cx="1929805" cy="1157883"/>
      </dsp:txXfrm>
    </dsp:sp>
    <dsp:sp modelId="{E2270803-B5AC-4940-8968-0818B1AD9D6C}">
      <dsp:nvSpPr>
        <dsp:cNvPr id="0" name=""/>
        <dsp:cNvSpPr/>
      </dsp:nvSpPr>
      <dsp:spPr>
        <a:xfrm>
          <a:off x="2126350" y="2918426"/>
          <a:ext cx="1929805" cy="1157883"/>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Font typeface="+mj-lt"/>
            <a:buNone/>
          </a:pPr>
          <a:r>
            <a:rPr lang="en-GB" sz="1300" b="1" i="0" u="none" kern="1200"/>
            <a:t>Use Social Media Wisely:</a:t>
          </a:r>
          <a:endParaRPr lang="en-GB" sz="1300" b="0" i="0" u="none" kern="1200"/>
        </a:p>
        <a:p>
          <a:pPr marL="57150" lvl="1" indent="-57150" algn="l" defTabSz="444500">
            <a:lnSpc>
              <a:spcPct val="90000"/>
            </a:lnSpc>
            <a:spcBef>
              <a:spcPct val="0"/>
            </a:spcBef>
            <a:spcAft>
              <a:spcPct val="15000"/>
            </a:spcAft>
            <a:buFont typeface="Arial" panose="020B0604020202020204" pitchFamily="34" charset="0"/>
            <a:buChar char="•"/>
          </a:pPr>
          <a:r>
            <a:rPr lang="en-GB" sz="1000" b="0" i="0" u="none" kern="1200" dirty="0"/>
            <a:t>Instead of creating new posts daily, focus on engaging with your community and building relationships.</a:t>
          </a:r>
        </a:p>
      </dsp:txBody>
      <dsp:txXfrm>
        <a:off x="2126350" y="2918426"/>
        <a:ext cx="1929805" cy="1157883"/>
      </dsp:txXfrm>
    </dsp:sp>
    <dsp:sp modelId="{4394E0D6-CBFE-9347-8181-80AA464402AC}">
      <dsp:nvSpPr>
        <dsp:cNvPr id="0" name=""/>
        <dsp:cNvSpPr/>
      </dsp:nvSpPr>
      <dsp:spPr>
        <a:xfrm>
          <a:off x="4249136" y="2918426"/>
          <a:ext cx="1929805" cy="1157883"/>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Font typeface="+mj-lt"/>
            <a:buNone/>
          </a:pPr>
          <a:r>
            <a:rPr lang="en-GB" sz="1300" b="1" i="0" u="none" kern="1200"/>
            <a:t>Batch Tasking:</a:t>
          </a:r>
          <a:endParaRPr lang="en-GB" sz="1300" b="0" i="0" u="none" kern="1200"/>
        </a:p>
        <a:p>
          <a:pPr marL="57150" lvl="1" indent="-57150" algn="l" defTabSz="444500">
            <a:lnSpc>
              <a:spcPct val="90000"/>
            </a:lnSpc>
            <a:spcBef>
              <a:spcPct val="0"/>
            </a:spcBef>
            <a:spcAft>
              <a:spcPct val="15000"/>
            </a:spcAft>
            <a:buFont typeface="Arial" panose="020B0604020202020204" pitchFamily="34" charset="0"/>
            <a:buChar char="•"/>
          </a:pPr>
          <a:r>
            <a:rPr lang="en-GB" sz="1000" b="0" i="0" u="none" kern="1200" dirty="0"/>
            <a:t>Group similar tasks together and tackle them in one go to improve efficiency.</a:t>
          </a:r>
        </a:p>
      </dsp:txBody>
      <dsp:txXfrm>
        <a:off x="4249136" y="2918426"/>
        <a:ext cx="1929805" cy="1157883"/>
      </dsp:txXfrm>
    </dsp:sp>
    <dsp:sp modelId="{2828B97E-F8F4-1F4E-8DFF-5DC506CA2045}">
      <dsp:nvSpPr>
        <dsp:cNvPr id="0" name=""/>
        <dsp:cNvSpPr/>
      </dsp:nvSpPr>
      <dsp:spPr>
        <a:xfrm>
          <a:off x="6371922" y="2918426"/>
          <a:ext cx="1929805" cy="1157883"/>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Font typeface="+mj-lt"/>
            <a:buNone/>
          </a:pPr>
          <a:r>
            <a:rPr lang="en-GB" sz="1300" b="1" i="0" u="none" kern="1200"/>
            <a:t>Content Calendar:</a:t>
          </a:r>
          <a:endParaRPr lang="en-GB" sz="1300" b="0" i="0" u="none" kern="1200"/>
        </a:p>
        <a:p>
          <a:pPr marL="57150" lvl="1" indent="-57150" algn="l" defTabSz="444500">
            <a:lnSpc>
              <a:spcPct val="90000"/>
            </a:lnSpc>
            <a:spcBef>
              <a:spcPct val="0"/>
            </a:spcBef>
            <a:spcAft>
              <a:spcPct val="15000"/>
            </a:spcAft>
            <a:buFont typeface="Arial" panose="020B0604020202020204" pitchFamily="34" charset="0"/>
            <a:buChar char="•"/>
          </a:pPr>
          <a:r>
            <a:rPr lang="en-GB" sz="1000" b="0" i="0" u="none" kern="1200" dirty="0"/>
            <a:t>Plan your content in advance with a calendar to ensure a consistent posting schedule without last-minute rushes.</a:t>
          </a:r>
        </a:p>
      </dsp:txBody>
      <dsp:txXfrm>
        <a:off x="6371922" y="2918426"/>
        <a:ext cx="1929805" cy="1157883"/>
      </dsp:txXfrm>
    </dsp:sp>
    <dsp:sp modelId="{9F3FDBD9-1BBB-344D-8DCB-786970FE5EC9}">
      <dsp:nvSpPr>
        <dsp:cNvPr id="0" name=""/>
        <dsp:cNvSpPr/>
      </dsp:nvSpPr>
      <dsp:spPr>
        <a:xfrm>
          <a:off x="8494708" y="2918426"/>
          <a:ext cx="1929805" cy="1157883"/>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Font typeface="+mj-lt"/>
            <a:buNone/>
          </a:pPr>
          <a:r>
            <a:rPr lang="en-GB" sz="1300" b="1" i="0" u="none" kern="1200" dirty="0"/>
            <a:t>Quick Feedback Loops:</a:t>
          </a:r>
          <a:endParaRPr lang="en-GB" sz="1300" b="0" i="0" u="none" kern="1200" dirty="0"/>
        </a:p>
        <a:p>
          <a:pPr marL="57150" lvl="1" indent="-57150" algn="l" defTabSz="444500">
            <a:lnSpc>
              <a:spcPct val="90000"/>
            </a:lnSpc>
            <a:spcBef>
              <a:spcPct val="0"/>
            </a:spcBef>
            <a:spcAft>
              <a:spcPct val="15000"/>
            </a:spcAft>
            <a:buFont typeface="Arial" panose="020B0604020202020204" pitchFamily="34" charset="0"/>
            <a:buChar char="•"/>
          </a:pPr>
          <a:r>
            <a:rPr lang="en-GB" sz="1000" b="0" i="0" u="none" kern="1200" dirty="0"/>
            <a:t>Regularly check in with your audience for feedback to quickly adapt your plan to their preferences.</a:t>
          </a:r>
        </a:p>
      </dsp:txBody>
      <dsp:txXfrm>
        <a:off x="8494708" y="2918426"/>
        <a:ext cx="1929805" cy="1157883"/>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6473C60-2B0E-394A-2EC5-3E91F8697C3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6B89E60-7044-5713-CBF9-093AACE589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00FDDFF-6F9B-ED4E-BC0A-9815A0EECBBA}" type="datetimeFigureOut">
              <a:rPr lang="en-US" smtClean="0"/>
              <a:t>11/15/2023</a:t>
            </a:fld>
            <a:endParaRPr lang="en-US"/>
          </a:p>
        </p:txBody>
      </p:sp>
      <p:sp>
        <p:nvSpPr>
          <p:cNvPr id="4" name="Footer Placeholder 3">
            <a:extLst>
              <a:ext uri="{FF2B5EF4-FFF2-40B4-BE49-F238E27FC236}">
                <a16:creationId xmlns:a16="http://schemas.microsoft.com/office/drawing/2014/main" id="{30C84C6F-0DF4-BB5F-2DF4-39DA8F30E6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3E4AC72-5C41-C99A-4459-6954C707989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8F2E39-1E78-B74A-BFAB-1E7EC02A1E96}" type="slidenum">
              <a:rPr lang="en-US" smtClean="0"/>
              <a:t>‹#›</a:t>
            </a:fld>
            <a:endParaRPr lang="en-US"/>
          </a:p>
        </p:txBody>
      </p:sp>
    </p:spTree>
    <p:extLst>
      <p:ext uri="{BB962C8B-B14F-4D97-AF65-F5344CB8AC3E}">
        <p14:creationId xmlns:p14="http://schemas.microsoft.com/office/powerpoint/2010/main" val="11762090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FC0021-BE72-4046-9C68-2F7F65660F2A}" type="datetimeFigureOut">
              <a:rPr lang="en-GB" smtClean="0"/>
              <a:t>15/11/2023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E5C848-75E1-4DBB-9060-0F7E022A977B}" type="slidenum">
              <a:rPr lang="en-GB" smtClean="0"/>
              <a:t>‹#›</a:t>
            </a:fld>
            <a:endParaRPr lang="en-GB"/>
          </a:p>
        </p:txBody>
      </p:sp>
    </p:spTree>
    <p:extLst>
      <p:ext uri="{BB962C8B-B14F-4D97-AF65-F5344CB8AC3E}">
        <p14:creationId xmlns:p14="http://schemas.microsoft.com/office/powerpoint/2010/main" val="778914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E5C848-75E1-4DBB-9060-0F7E022A977B}" type="slidenum">
              <a:rPr lang="en-GB" smtClean="0"/>
              <a:t>2</a:t>
            </a:fld>
            <a:endParaRPr lang="en-GB"/>
          </a:p>
        </p:txBody>
      </p:sp>
    </p:spTree>
    <p:extLst>
      <p:ext uri="{BB962C8B-B14F-4D97-AF65-F5344CB8AC3E}">
        <p14:creationId xmlns:p14="http://schemas.microsoft.com/office/powerpoint/2010/main" val="3294549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fld id="{07E5C848-75E1-4DBB-9060-0F7E022A977B}" type="slidenum">
              <a:rPr lang="en-GB" smtClean="0"/>
              <a:t>3</a:t>
            </a:fld>
            <a:endParaRPr lang="en-GB"/>
          </a:p>
        </p:txBody>
      </p:sp>
    </p:spTree>
    <p:extLst>
      <p:ext uri="{BB962C8B-B14F-4D97-AF65-F5344CB8AC3E}">
        <p14:creationId xmlns:p14="http://schemas.microsoft.com/office/powerpoint/2010/main" val="248578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be clear it doesn’t answer questions … it SHOWS you what people are asking around this topic so as well as being great for content ideation and creation by understand the questions people are asking, it’s also great for SEO/PPC etc and to see what people are saying about your BRAND! </a:t>
            </a:r>
          </a:p>
          <a:p>
            <a:endParaRPr lang="en-GB" dirty="0"/>
          </a:p>
          <a:p>
            <a:r>
              <a:rPr lang="en-GB" dirty="0"/>
              <a:t>The paid version allows you to </a:t>
            </a:r>
            <a:r>
              <a:rPr lang="en-GB" b="0" i="0" dirty="0">
                <a:solidFill>
                  <a:srgbClr val="767B8B"/>
                </a:solidFill>
                <a:effectLst/>
                <a:latin typeface="-apple-system"/>
              </a:rPr>
              <a:t>monitor new ways that people talk &amp; ask questions about your brand, product or topic.</a:t>
            </a:r>
            <a:endParaRPr lang="en-GB" dirty="0"/>
          </a:p>
        </p:txBody>
      </p:sp>
      <p:sp>
        <p:nvSpPr>
          <p:cNvPr id="4" name="Slide Number Placeholder 3"/>
          <p:cNvSpPr>
            <a:spLocks noGrp="1"/>
          </p:cNvSpPr>
          <p:nvPr>
            <p:ph type="sldNum" sz="quarter" idx="5"/>
          </p:nvPr>
        </p:nvSpPr>
        <p:spPr/>
        <p:txBody>
          <a:bodyPr/>
          <a:lstStyle/>
          <a:p>
            <a:fld id="{07E5C848-75E1-4DBB-9060-0F7E022A977B}" type="slidenum">
              <a:rPr lang="en-GB" smtClean="0"/>
              <a:t>22</a:t>
            </a:fld>
            <a:endParaRPr lang="en-GB"/>
          </a:p>
        </p:txBody>
      </p:sp>
    </p:spTree>
    <p:extLst>
      <p:ext uri="{BB962C8B-B14F-4D97-AF65-F5344CB8AC3E}">
        <p14:creationId xmlns:p14="http://schemas.microsoft.com/office/powerpoint/2010/main" val="2126647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40C28"/>
                </a:solidFill>
                <a:effectLst/>
                <a:latin typeface="Google Sans"/>
              </a:rPr>
              <a:t>Claude wins over ChatGPT on some benchmarks while losing on others</a:t>
            </a:r>
            <a:r>
              <a:rPr lang="en-GB" b="0" i="0" dirty="0">
                <a:solidFill>
                  <a:srgbClr val="202124"/>
                </a:solidFill>
                <a:effectLst/>
                <a:latin typeface="Google Sans"/>
              </a:rPr>
              <a:t>. Free Claude is better than free ChatGPT, but ChatGPT has superior paid subscription with expanded knowledge and capabilities compared to Claude. </a:t>
            </a:r>
            <a:br>
              <a:rPr lang="en-GB" b="0" i="0" dirty="0">
                <a:solidFill>
                  <a:srgbClr val="202124"/>
                </a:solidFill>
                <a:effectLst/>
                <a:latin typeface="Google Sans"/>
              </a:rPr>
            </a:br>
            <a:br>
              <a:rPr lang="en-GB" b="0" i="0" dirty="0">
                <a:solidFill>
                  <a:srgbClr val="202124"/>
                </a:solidFill>
                <a:effectLst/>
                <a:latin typeface="Google Sans"/>
              </a:rPr>
            </a:br>
            <a:r>
              <a:rPr lang="en-GB" b="0" i="0" dirty="0">
                <a:solidFill>
                  <a:srgbClr val="4D5156"/>
                </a:solidFill>
                <a:effectLst/>
                <a:latin typeface="Google Sans"/>
              </a:rPr>
              <a:t>ChatGPT Plus is slightly more creative and Claude Pro is better at summarizing large amounts of text.</a:t>
            </a:r>
            <a:br>
              <a:rPr lang="en-GB" b="0" i="0" dirty="0">
                <a:solidFill>
                  <a:srgbClr val="4D5156"/>
                </a:solidFill>
                <a:effectLst/>
                <a:latin typeface="Google Sans"/>
              </a:rPr>
            </a:br>
            <a:br>
              <a:rPr lang="en-GB" b="0" i="0" dirty="0">
                <a:solidFill>
                  <a:srgbClr val="4D5156"/>
                </a:solidFill>
                <a:effectLst/>
                <a:latin typeface="Google Sans"/>
              </a:rPr>
            </a:br>
            <a:r>
              <a:rPr lang="en-GB" b="0" i="0" dirty="0">
                <a:solidFill>
                  <a:srgbClr val="4D5156"/>
                </a:solidFill>
                <a:effectLst/>
                <a:latin typeface="Google Sans"/>
              </a:rPr>
              <a:t>EVERYONE is using ChatGPT … less people using Claude.  </a:t>
            </a:r>
            <a:endParaRPr lang="en-GB" dirty="0"/>
          </a:p>
        </p:txBody>
      </p:sp>
      <p:sp>
        <p:nvSpPr>
          <p:cNvPr id="4" name="Slide Number Placeholder 3"/>
          <p:cNvSpPr>
            <a:spLocks noGrp="1"/>
          </p:cNvSpPr>
          <p:nvPr>
            <p:ph type="sldNum" sz="quarter" idx="5"/>
          </p:nvPr>
        </p:nvSpPr>
        <p:spPr/>
        <p:txBody>
          <a:bodyPr/>
          <a:lstStyle/>
          <a:p>
            <a:fld id="{07E5C848-75E1-4DBB-9060-0F7E022A977B}" type="slidenum">
              <a:rPr lang="en-GB" smtClean="0"/>
              <a:t>29</a:t>
            </a:fld>
            <a:endParaRPr lang="en-GB"/>
          </a:p>
        </p:txBody>
      </p:sp>
    </p:spTree>
    <p:extLst>
      <p:ext uri="{BB962C8B-B14F-4D97-AF65-F5344CB8AC3E}">
        <p14:creationId xmlns:p14="http://schemas.microsoft.com/office/powerpoint/2010/main" val="2719775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40C28"/>
                </a:solidFill>
                <a:effectLst/>
                <a:latin typeface="Google Sans"/>
              </a:rPr>
              <a:t>Claude wins over ChatGPT on some benchmarks while losing on others</a:t>
            </a:r>
            <a:r>
              <a:rPr lang="en-GB" b="0" i="0" dirty="0">
                <a:solidFill>
                  <a:srgbClr val="202124"/>
                </a:solidFill>
                <a:effectLst/>
                <a:latin typeface="Google Sans"/>
              </a:rPr>
              <a:t>. Free Claude is better than free ChatGPT, but ChatGPT has superior paid subscription with expanded knowledge and capabilities compared to Claude. </a:t>
            </a:r>
            <a:br>
              <a:rPr lang="en-GB" b="0" i="0" dirty="0">
                <a:solidFill>
                  <a:srgbClr val="202124"/>
                </a:solidFill>
                <a:effectLst/>
                <a:latin typeface="Google Sans"/>
              </a:rPr>
            </a:br>
            <a:br>
              <a:rPr lang="en-GB" b="0" i="0" dirty="0">
                <a:solidFill>
                  <a:srgbClr val="202124"/>
                </a:solidFill>
                <a:effectLst/>
                <a:latin typeface="Google Sans"/>
              </a:rPr>
            </a:br>
            <a:r>
              <a:rPr lang="en-GB" b="0" i="0" dirty="0">
                <a:solidFill>
                  <a:srgbClr val="4D5156"/>
                </a:solidFill>
                <a:effectLst/>
                <a:latin typeface="Google Sans"/>
              </a:rPr>
              <a:t>ChatGPT Plus is slightly more creative and Claude Pro is better at summarizing large amounts of text.</a:t>
            </a:r>
          </a:p>
          <a:p>
            <a:endParaRPr lang="en-GB" b="0" i="0" dirty="0">
              <a:solidFill>
                <a:srgbClr val="4D5156"/>
              </a:solidFill>
              <a:effectLst/>
              <a:latin typeface="Google Sans"/>
            </a:endParaRPr>
          </a:p>
          <a:p>
            <a:r>
              <a:rPr lang="en-GB" b="0" i="0" dirty="0">
                <a:solidFill>
                  <a:srgbClr val="202124"/>
                </a:solidFill>
                <a:effectLst/>
                <a:latin typeface="Google Sans"/>
              </a:rPr>
              <a:t>ChatGPT pushes boundaries of knowledge and language mastery but requires ethical precautions at its scale. Claude is an example of focused conversational AI with less risk but also less upside in specialised domains</a:t>
            </a:r>
            <a:br>
              <a:rPr lang="en-GB" b="0" i="0" dirty="0">
                <a:solidFill>
                  <a:srgbClr val="4D5156"/>
                </a:solidFill>
                <a:effectLst/>
                <a:latin typeface="Google Sans"/>
              </a:rPr>
            </a:br>
            <a:br>
              <a:rPr lang="en-GB" b="0" i="0" dirty="0">
                <a:solidFill>
                  <a:srgbClr val="4D5156"/>
                </a:solidFill>
                <a:effectLst/>
                <a:latin typeface="Google Sans"/>
              </a:rPr>
            </a:br>
            <a:r>
              <a:rPr lang="en-GB" b="0" i="0" dirty="0">
                <a:solidFill>
                  <a:srgbClr val="4D5156"/>
                </a:solidFill>
                <a:effectLst/>
                <a:latin typeface="Google Sans"/>
              </a:rPr>
              <a:t>EVERYONE is using ChatGPT … less people using Claude.  </a:t>
            </a:r>
            <a:endParaRPr lang="en-GB" dirty="0"/>
          </a:p>
          <a:p>
            <a:endParaRPr lang="en-GB" dirty="0"/>
          </a:p>
        </p:txBody>
      </p:sp>
      <p:sp>
        <p:nvSpPr>
          <p:cNvPr id="4" name="Slide Number Placeholder 3"/>
          <p:cNvSpPr>
            <a:spLocks noGrp="1"/>
          </p:cNvSpPr>
          <p:nvPr>
            <p:ph type="sldNum" sz="quarter" idx="5"/>
          </p:nvPr>
        </p:nvSpPr>
        <p:spPr/>
        <p:txBody>
          <a:bodyPr/>
          <a:lstStyle/>
          <a:p>
            <a:fld id="{07E5C848-75E1-4DBB-9060-0F7E022A977B}" type="slidenum">
              <a:rPr lang="en-GB" smtClean="0"/>
              <a:t>30</a:t>
            </a:fld>
            <a:endParaRPr lang="en-GB"/>
          </a:p>
        </p:txBody>
      </p:sp>
    </p:spTree>
    <p:extLst>
      <p:ext uri="{BB962C8B-B14F-4D97-AF65-F5344CB8AC3E}">
        <p14:creationId xmlns:p14="http://schemas.microsoft.com/office/powerpoint/2010/main" val="4044410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7E5C848-75E1-4DBB-9060-0F7E022A977B}" type="slidenum">
              <a:rPr lang="en-GB" smtClean="0"/>
              <a:t>31</a:t>
            </a:fld>
            <a:endParaRPr lang="en-GB"/>
          </a:p>
        </p:txBody>
      </p:sp>
    </p:spTree>
    <p:extLst>
      <p:ext uri="{BB962C8B-B14F-4D97-AF65-F5344CB8AC3E}">
        <p14:creationId xmlns:p14="http://schemas.microsoft.com/office/powerpoint/2010/main" val="2470686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7E5C848-75E1-4DBB-9060-0F7E022A977B}" type="slidenum">
              <a:rPr lang="en-GB" smtClean="0"/>
              <a:t>33</a:t>
            </a:fld>
            <a:endParaRPr lang="en-GB"/>
          </a:p>
        </p:txBody>
      </p:sp>
    </p:spTree>
    <p:extLst>
      <p:ext uri="{BB962C8B-B14F-4D97-AF65-F5344CB8AC3E}">
        <p14:creationId xmlns:p14="http://schemas.microsoft.com/office/powerpoint/2010/main" val="22386811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3 (dar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88E81-BCD7-0846-A3F1-6AE06D198F71}"/>
              </a:ext>
            </a:extLst>
          </p:cNvPr>
          <p:cNvSpPr>
            <a:spLocks noGrp="1"/>
          </p:cNvSpPr>
          <p:nvPr>
            <p:ph type="ctrTitle"/>
          </p:nvPr>
        </p:nvSpPr>
        <p:spPr>
          <a:xfrm>
            <a:off x="6731481" y="772161"/>
            <a:ext cx="5088483" cy="3888740"/>
          </a:xfrm>
        </p:spPr>
        <p:txBody>
          <a:bodyPr anchor="b" anchorCtr="0"/>
          <a:lstStyle>
            <a:lvl1pPr algn="l">
              <a:defRPr sz="6500">
                <a:solidFill>
                  <a:schemeClr val="tx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4A10FF5E-56D9-4D47-8C0A-ECD26EFDC29B}"/>
              </a:ext>
            </a:extLst>
          </p:cNvPr>
          <p:cNvSpPr>
            <a:spLocks noGrp="1"/>
          </p:cNvSpPr>
          <p:nvPr>
            <p:ph type="subTitle" idx="1"/>
          </p:nvPr>
        </p:nvSpPr>
        <p:spPr>
          <a:xfrm>
            <a:off x="6731481" y="5046020"/>
            <a:ext cx="5088483" cy="1154769"/>
          </a:xfrm>
          <a:prstGeom prst="rect">
            <a:avLst/>
          </a:prstGeom>
        </p:spPr>
        <p:txBody>
          <a:bodyPr/>
          <a:lstStyle>
            <a:lvl1pPr marL="0" indent="0" algn="l">
              <a:buNone/>
              <a:defRPr sz="2800" b="1" i="0">
                <a:latin typeface="Poppins ExtraBold" pitchFamily="2" charset="77"/>
                <a:cs typeface="Poppins ExtraBo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2648676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Section Header 4 (dar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5CDD74B-F600-E84F-85B8-EB18737F34B9}"/>
              </a:ext>
            </a:extLst>
          </p:cNvPr>
          <p:cNvSpPr>
            <a:spLocks noGrp="1"/>
          </p:cNvSpPr>
          <p:nvPr>
            <p:ph type="title"/>
          </p:nvPr>
        </p:nvSpPr>
        <p:spPr>
          <a:xfrm>
            <a:off x="6731481" y="790878"/>
            <a:ext cx="5088483" cy="5391194"/>
          </a:xfrm>
        </p:spPr>
        <p:txBody>
          <a:bodyPr anchor="b"/>
          <a:lstStyle>
            <a:lvl1pPr>
              <a:defRPr sz="6000"/>
            </a:lvl1pPr>
          </a:lstStyle>
          <a:p>
            <a:r>
              <a:rPr lang="en-GB" dirty="0"/>
              <a:t>Click to edit Master title style</a:t>
            </a:r>
            <a:endParaRPr lang="en-US" dirty="0"/>
          </a:p>
        </p:txBody>
      </p:sp>
    </p:spTree>
    <p:extLst>
      <p:ext uri="{BB962C8B-B14F-4D97-AF65-F5344CB8AC3E}">
        <p14:creationId xmlns:p14="http://schemas.microsoft.com/office/powerpoint/2010/main" val="4275449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2 (dar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5CDD74B-F600-E84F-85B8-EB18737F34B9}"/>
              </a:ext>
            </a:extLst>
          </p:cNvPr>
          <p:cNvSpPr>
            <a:spLocks noGrp="1"/>
          </p:cNvSpPr>
          <p:nvPr>
            <p:ph type="title"/>
          </p:nvPr>
        </p:nvSpPr>
        <p:spPr>
          <a:xfrm>
            <a:off x="6731481" y="790878"/>
            <a:ext cx="5088483" cy="5391194"/>
          </a:xfrm>
        </p:spPr>
        <p:txBody>
          <a:bodyPr anchor="b"/>
          <a:lstStyle>
            <a:lvl1pPr>
              <a:defRPr sz="6000"/>
            </a:lvl1pPr>
          </a:lstStyle>
          <a:p>
            <a:r>
              <a:rPr lang="en-GB" dirty="0"/>
              <a:t>Click to edit Master title style</a:t>
            </a:r>
            <a:endParaRPr lang="en-US" dirty="0"/>
          </a:p>
        </p:txBody>
      </p:sp>
    </p:spTree>
    <p:extLst>
      <p:ext uri="{BB962C8B-B14F-4D97-AF65-F5344CB8AC3E}">
        <p14:creationId xmlns:p14="http://schemas.microsoft.com/office/powerpoint/2010/main" val="3378742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4 (dar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5CDD74B-F600-E84F-85B8-EB18737F34B9}"/>
              </a:ext>
            </a:extLst>
          </p:cNvPr>
          <p:cNvSpPr>
            <a:spLocks noGrp="1"/>
          </p:cNvSpPr>
          <p:nvPr>
            <p:ph type="title"/>
          </p:nvPr>
        </p:nvSpPr>
        <p:spPr>
          <a:xfrm>
            <a:off x="6731481" y="790878"/>
            <a:ext cx="5088483" cy="5391194"/>
          </a:xfrm>
        </p:spPr>
        <p:txBody>
          <a:bodyPr anchor="b"/>
          <a:lstStyle>
            <a:lvl1pPr>
              <a:defRPr sz="6000"/>
            </a:lvl1pPr>
          </a:lstStyle>
          <a:p>
            <a:r>
              <a:rPr lang="en-GB" dirty="0"/>
              <a:t>Click to edit Master title style</a:t>
            </a:r>
            <a:endParaRPr lang="en-US" dirty="0"/>
          </a:p>
        </p:txBody>
      </p:sp>
    </p:spTree>
    <p:extLst>
      <p:ext uri="{BB962C8B-B14F-4D97-AF65-F5344CB8AC3E}">
        <p14:creationId xmlns:p14="http://schemas.microsoft.com/office/powerpoint/2010/main" val="33375481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Section Header 4 (dar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5CDD74B-F600-E84F-85B8-EB18737F34B9}"/>
              </a:ext>
            </a:extLst>
          </p:cNvPr>
          <p:cNvSpPr>
            <a:spLocks noGrp="1"/>
          </p:cNvSpPr>
          <p:nvPr>
            <p:ph type="title"/>
          </p:nvPr>
        </p:nvSpPr>
        <p:spPr>
          <a:xfrm>
            <a:off x="6731481" y="790878"/>
            <a:ext cx="5088483" cy="5391194"/>
          </a:xfrm>
        </p:spPr>
        <p:txBody>
          <a:bodyPr anchor="b"/>
          <a:lstStyle>
            <a:lvl1pPr>
              <a:defRPr sz="6000"/>
            </a:lvl1pPr>
          </a:lstStyle>
          <a:p>
            <a:r>
              <a:rPr lang="en-GB" dirty="0"/>
              <a:t>Click to edit Master title style</a:t>
            </a:r>
            <a:endParaRPr lang="en-US" dirty="0"/>
          </a:p>
        </p:txBody>
      </p:sp>
    </p:spTree>
    <p:extLst>
      <p:ext uri="{BB962C8B-B14F-4D97-AF65-F5344CB8AC3E}">
        <p14:creationId xmlns:p14="http://schemas.microsoft.com/office/powerpoint/2010/main" val="5599874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ligh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D0B998-6238-5C4F-B44C-39F4D284DBF3}"/>
              </a:ext>
            </a:extLst>
          </p:cNvPr>
          <p:cNvSpPr/>
          <p:nvPr userDrawn="1"/>
        </p:nvSpPr>
        <p:spPr>
          <a:xfrm>
            <a:off x="6950765" y="1858618"/>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7DA536F2-2643-F047-9885-98F74D8E73D8}"/>
              </a:ext>
            </a:extLst>
          </p:cNvPr>
          <p:cNvSpPr>
            <a:spLocks noGrp="1"/>
          </p:cNvSpPr>
          <p:nvPr>
            <p:ph sz="half" idx="13" hasCustomPrompt="1"/>
          </p:nvPr>
        </p:nvSpPr>
        <p:spPr>
          <a:xfrm>
            <a:off x="6633911" y="457200"/>
            <a:ext cx="5181521" cy="5943600"/>
          </a:xfrm>
          <a:prstGeom prst="rect">
            <a:avLst/>
          </a:prstGeom>
        </p:spPr>
        <p:txBody>
          <a:bodyPr anchor="ctr" anchorCtr="0">
            <a:noAutofit/>
          </a:bodyPr>
          <a:lstStyle>
            <a:lvl1pPr>
              <a:lnSpc>
                <a:spcPct val="100000"/>
              </a:lnSpc>
              <a:spcBef>
                <a:spcPts val="0"/>
              </a:spcBef>
              <a:buSzPct val="80000"/>
              <a:buFontTx/>
              <a:buBlip>
                <a:blip r:embed="rId3"/>
              </a:buBlip>
              <a:defRPr>
                <a:solidFill>
                  <a:srgbClr val="030221"/>
                </a:solidFill>
              </a:defRPr>
            </a:lvl1pPr>
            <a:lvl2pPr>
              <a:buSzPct val="80000"/>
              <a:buFontTx/>
              <a:buBlip>
                <a:blip r:embed="rId3"/>
              </a:buBlip>
              <a:defRPr/>
            </a:lvl2pPr>
            <a:lvl3pPr>
              <a:buSzPct val="80000"/>
              <a:buFontTx/>
              <a:buBlip>
                <a:blip r:embed="rId3"/>
              </a:buBlip>
              <a:defRPr/>
            </a:lvl3pPr>
            <a:lvl4pPr>
              <a:buSzPct val="80000"/>
              <a:buFontTx/>
              <a:buBlip>
                <a:blip r:embed="rId3"/>
              </a:buBlip>
              <a:defRPr/>
            </a:lvl4pPr>
            <a:lvl5pPr>
              <a:buSzPct val="80000"/>
              <a:buFontTx/>
              <a:buBlip>
                <a:blip r:embed="rId3"/>
              </a:buBlip>
              <a:defRPr/>
            </a:lvl5pPr>
          </a:lstStyle>
          <a:p>
            <a:pPr marL="0" indent="0">
              <a:buFont typeface="Arial" panose="020B0604020202020204" pitchFamily="34" charset="0"/>
              <a:buNone/>
            </a:pPr>
            <a:r>
              <a:rPr lang="en-US" dirty="0"/>
              <a:t>Agenda item 1</a:t>
            </a:r>
          </a:p>
          <a:p>
            <a:pPr marL="0" indent="0">
              <a:buFont typeface="Arial" panose="020B0604020202020204" pitchFamily="34" charset="0"/>
              <a:buNone/>
            </a:pPr>
            <a:r>
              <a:rPr lang="en-US" sz="2800" b="0" dirty="0"/>
              <a:t>Click to add text</a:t>
            </a:r>
          </a:p>
          <a:p>
            <a:pPr marL="0" indent="0">
              <a:buFont typeface="Arial" panose="020B0604020202020204" pitchFamily="34" charset="0"/>
              <a:buNone/>
            </a:pPr>
            <a:endParaRPr lang="en-US" sz="3200" b="0" dirty="0"/>
          </a:p>
          <a:p>
            <a:pPr marL="0" indent="0">
              <a:buFont typeface="Arial" panose="020B0604020202020204" pitchFamily="34" charset="0"/>
              <a:buNone/>
            </a:pPr>
            <a:r>
              <a:rPr lang="en-US" dirty="0"/>
              <a:t>Agenda item 1</a:t>
            </a:r>
          </a:p>
          <a:p>
            <a:pPr marL="0" indent="0">
              <a:buFont typeface="Arial" panose="020B0604020202020204" pitchFamily="34" charset="0"/>
              <a:buNone/>
            </a:pPr>
            <a:r>
              <a:rPr lang="en-US" sz="2800" b="0" dirty="0"/>
              <a:t>Click to add text</a:t>
            </a:r>
          </a:p>
          <a:p>
            <a:pPr marL="0" indent="0">
              <a:buFont typeface="Arial" panose="020B0604020202020204" pitchFamily="34" charset="0"/>
              <a:buNone/>
            </a:pPr>
            <a:endParaRPr lang="en-US" sz="3200" b="0" dirty="0"/>
          </a:p>
          <a:p>
            <a:pPr marL="0" indent="0">
              <a:buFont typeface="Arial" panose="020B0604020202020204" pitchFamily="34" charset="0"/>
              <a:buNone/>
            </a:pPr>
            <a:r>
              <a:rPr lang="en-US" dirty="0"/>
              <a:t>Agenda item 1</a:t>
            </a:r>
          </a:p>
          <a:p>
            <a:pPr marL="0" indent="0">
              <a:buFont typeface="Arial" panose="020B0604020202020204" pitchFamily="34" charset="0"/>
              <a:buNone/>
            </a:pPr>
            <a:r>
              <a:rPr lang="en-US" sz="2800" b="0" dirty="0"/>
              <a:t>Click to add text</a:t>
            </a:r>
          </a:p>
          <a:p>
            <a:pPr marL="0" indent="0">
              <a:buFont typeface="Arial" panose="020B0604020202020204" pitchFamily="34" charset="0"/>
              <a:buNone/>
            </a:pPr>
            <a:endParaRPr lang="en-US" sz="3200" b="0" dirty="0"/>
          </a:p>
          <a:p>
            <a:pPr marL="0" indent="0">
              <a:buFont typeface="Arial" panose="020B0604020202020204" pitchFamily="34" charset="0"/>
              <a:buNone/>
            </a:pPr>
            <a:r>
              <a:rPr lang="en-US" dirty="0"/>
              <a:t>Agenda item 1</a:t>
            </a:r>
          </a:p>
          <a:p>
            <a:pPr marL="0" indent="0">
              <a:buFont typeface="Arial" panose="020B0604020202020204" pitchFamily="34" charset="0"/>
              <a:buNone/>
            </a:pPr>
            <a:r>
              <a:rPr lang="en-US" sz="2800" b="0" dirty="0"/>
              <a:t>Click to add text</a:t>
            </a:r>
          </a:p>
        </p:txBody>
      </p:sp>
    </p:spTree>
    <p:extLst>
      <p:ext uri="{BB962C8B-B14F-4D97-AF65-F5344CB8AC3E}">
        <p14:creationId xmlns:p14="http://schemas.microsoft.com/office/powerpoint/2010/main" val="28619948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Agenda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D0B998-6238-5C4F-B44C-39F4D284DBF3}"/>
              </a:ext>
            </a:extLst>
          </p:cNvPr>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7DA536F2-2643-F047-9885-98F74D8E73D8}"/>
              </a:ext>
            </a:extLst>
          </p:cNvPr>
          <p:cNvSpPr>
            <a:spLocks noGrp="1"/>
          </p:cNvSpPr>
          <p:nvPr>
            <p:ph sz="half" idx="13" hasCustomPrompt="1"/>
          </p:nvPr>
        </p:nvSpPr>
        <p:spPr>
          <a:xfrm>
            <a:off x="6633911" y="457200"/>
            <a:ext cx="5181521" cy="5943600"/>
          </a:xfrm>
          <a:prstGeom prst="rect">
            <a:avLst/>
          </a:prstGeom>
        </p:spPr>
        <p:txBody>
          <a:bodyPr anchor="ctr" anchorCtr="0">
            <a:noAutofit/>
          </a:bodyPr>
          <a:lstStyle>
            <a:lvl1pPr>
              <a:lnSpc>
                <a:spcPct val="100000"/>
              </a:lnSpc>
              <a:spcBef>
                <a:spcPts val="0"/>
              </a:spcBef>
              <a:buSzPct val="80000"/>
              <a:buFontTx/>
              <a:buBlip>
                <a:blip r:embed="rId3"/>
              </a:buBlip>
              <a:defRPr>
                <a:solidFill>
                  <a:srgbClr val="030221"/>
                </a:solidFill>
              </a:defRPr>
            </a:lvl1pPr>
            <a:lvl2pPr>
              <a:buSzPct val="80000"/>
              <a:buFontTx/>
              <a:buBlip>
                <a:blip r:embed="rId3"/>
              </a:buBlip>
              <a:defRPr/>
            </a:lvl2pPr>
            <a:lvl3pPr>
              <a:buSzPct val="80000"/>
              <a:buFontTx/>
              <a:buBlip>
                <a:blip r:embed="rId3"/>
              </a:buBlip>
              <a:defRPr/>
            </a:lvl3pPr>
            <a:lvl4pPr>
              <a:buSzPct val="80000"/>
              <a:buFontTx/>
              <a:buBlip>
                <a:blip r:embed="rId3"/>
              </a:buBlip>
              <a:defRPr/>
            </a:lvl4pPr>
            <a:lvl5pPr>
              <a:buSzPct val="80000"/>
              <a:buFontTx/>
              <a:buBlip>
                <a:blip r:embed="rId3"/>
              </a:buBlip>
              <a:defRPr/>
            </a:lvl5pPr>
          </a:lstStyle>
          <a:p>
            <a:pPr marL="0" indent="0">
              <a:buFont typeface="Arial" panose="020B0604020202020204" pitchFamily="34" charset="0"/>
              <a:buNone/>
            </a:pPr>
            <a:r>
              <a:rPr lang="en-US" dirty="0"/>
              <a:t>Agenda item 1</a:t>
            </a:r>
          </a:p>
          <a:p>
            <a:pPr marL="0" indent="0">
              <a:buFont typeface="Arial" panose="020B0604020202020204" pitchFamily="34" charset="0"/>
              <a:buNone/>
            </a:pPr>
            <a:r>
              <a:rPr lang="en-US" sz="2800" b="0" dirty="0"/>
              <a:t>Click to add text</a:t>
            </a:r>
          </a:p>
          <a:p>
            <a:pPr marL="0" indent="0">
              <a:buFont typeface="Arial" panose="020B0604020202020204" pitchFamily="34" charset="0"/>
              <a:buNone/>
            </a:pPr>
            <a:endParaRPr lang="en-US" sz="3200" b="0" dirty="0"/>
          </a:p>
          <a:p>
            <a:pPr marL="0" indent="0">
              <a:buFont typeface="Arial" panose="020B0604020202020204" pitchFamily="34" charset="0"/>
              <a:buNone/>
            </a:pPr>
            <a:r>
              <a:rPr lang="en-US" dirty="0"/>
              <a:t>Agenda item 1</a:t>
            </a:r>
          </a:p>
          <a:p>
            <a:pPr marL="0" indent="0">
              <a:buFont typeface="Arial" panose="020B0604020202020204" pitchFamily="34" charset="0"/>
              <a:buNone/>
            </a:pPr>
            <a:r>
              <a:rPr lang="en-US" sz="2800" b="0" dirty="0"/>
              <a:t>Click to add text</a:t>
            </a:r>
          </a:p>
          <a:p>
            <a:pPr marL="0" indent="0">
              <a:buFont typeface="Arial" panose="020B0604020202020204" pitchFamily="34" charset="0"/>
              <a:buNone/>
            </a:pPr>
            <a:endParaRPr lang="en-US" sz="3200" b="0" dirty="0"/>
          </a:p>
          <a:p>
            <a:pPr marL="0" indent="0">
              <a:buFont typeface="Arial" panose="020B0604020202020204" pitchFamily="34" charset="0"/>
              <a:buNone/>
            </a:pPr>
            <a:r>
              <a:rPr lang="en-US" dirty="0"/>
              <a:t>Agenda item 1</a:t>
            </a:r>
          </a:p>
          <a:p>
            <a:pPr marL="0" indent="0">
              <a:buFont typeface="Arial" panose="020B0604020202020204" pitchFamily="34" charset="0"/>
              <a:buNone/>
            </a:pPr>
            <a:r>
              <a:rPr lang="en-US" sz="2800" b="0" dirty="0"/>
              <a:t>Click to add text</a:t>
            </a:r>
          </a:p>
          <a:p>
            <a:pPr marL="0" indent="0">
              <a:buFont typeface="Arial" panose="020B0604020202020204" pitchFamily="34" charset="0"/>
              <a:buNone/>
            </a:pPr>
            <a:endParaRPr lang="en-US" sz="3200" b="0" dirty="0"/>
          </a:p>
          <a:p>
            <a:pPr marL="0" indent="0">
              <a:buFont typeface="Arial" panose="020B0604020202020204" pitchFamily="34" charset="0"/>
              <a:buNone/>
            </a:pPr>
            <a:r>
              <a:rPr lang="en-US" dirty="0"/>
              <a:t>Agenda item 1</a:t>
            </a:r>
          </a:p>
          <a:p>
            <a:pPr marL="0" indent="0">
              <a:buFont typeface="Arial" panose="020B0604020202020204" pitchFamily="34" charset="0"/>
              <a:buNone/>
            </a:pPr>
            <a:r>
              <a:rPr lang="en-US" sz="2800" b="0" dirty="0"/>
              <a:t>Click to add text</a:t>
            </a:r>
          </a:p>
        </p:txBody>
      </p:sp>
    </p:spTree>
    <p:extLst>
      <p:ext uri="{BB962C8B-B14F-4D97-AF65-F5344CB8AC3E}">
        <p14:creationId xmlns:p14="http://schemas.microsoft.com/office/powerpoint/2010/main" val="18545794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1 (ligh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1D9D793-DB18-9942-A3FD-5CECE78EA7CA}"/>
              </a:ext>
            </a:extLst>
          </p:cNvPr>
          <p:cNvSpPr>
            <a:spLocks noGrp="1"/>
          </p:cNvSpPr>
          <p:nvPr>
            <p:ph type="ctrTitle"/>
          </p:nvPr>
        </p:nvSpPr>
        <p:spPr>
          <a:xfrm>
            <a:off x="6731481" y="772161"/>
            <a:ext cx="5088483" cy="3888740"/>
          </a:xfrm>
        </p:spPr>
        <p:txBody>
          <a:bodyPr anchor="b" anchorCtr="0"/>
          <a:lstStyle>
            <a:lvl1pPr algn="l">
              <a:defRPr sz="6500">
                <a:solidFill>
                  <a:schemeClr val="tx1"/>
                </a:solidFill>
              </a:defRPr>
            </a:lvl1pPr>
          </a:lstStyle>
          <a:p>
            <a:r>
              <a:rPr lang="en-GB" dirty="0"/>
              <a:t>Click to edit Master title style</a:t>
            </a:r>
            <a:endParaRPr lang="en-US" dirty="0"/>
          </a:p>
        </p:txBody>
      </p:sp>
      <p:sp>
        <p:nvSpPr>
          <p:cNvPr id="7" name="Subtitle 2">
            <a:extLst>
              <a:ext uri="{FF2B5EF4-FFF2-40B4-BE49-F238E27FC236}">
                <a16:creationId xmlns:a16="http://schemas.microsoft.com/office/drawing/2014/main" id="{28E96A05-ECF8-7043-A537-C8937C9411B0}"/>
              </a:ext>
            </a:extLst>
          </p:cNvPr>
          <p:cNvSpPr>
            <a:spLocks noGrp="1"/>
          </p:cNvSpPr>
          <p:nvPr>
            <p:ph type="subTitle" idx="1"/>
          </p:nvPr>
        </p:nvSpPr>
        <p:spPr>
          <a:xfrm>
            <a:off x="6731481" y="5046020"/>
            <a:ext cx="5088483" cy="1154769"/>
          </a:xfrm>
        </p:spPr>
        <p:txBody>
          <a:bodyPr/>
          <a:lstStyle>
            <a:lvl1pPr marL="0" indent="0" algn="l">
              <a:buNone/>
              <a:defRPr sz="2800" b="1" i="0">
                <a:latin typeface="Poppins ExtraBold" pitchFamily="2" charset="77"/>
                <a:cs typeface="Poppins ExtraBo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38990147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1 (ligh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1D9D793-DB18-9942-A3FD-5CECE78EA7CA}"/>
              </a:ext>
            </a:extLst>
          </p:cNvPr>
          <p:cNvSpPr>
            <a:spLocks noGrp="1"/>
          </p:cNvSpPr>
          <p:nvPr>
            <p:ph type="ctrTitle"/>
          </p:nvPr>
        </p:nvSpPr>
        <p:spPr>
          <a:xfrm>
            <a:off x="6731481" y="772161"/>
            <a:ext cx="5088483" cy="3888740"/>
          </a:xfrm>
        </p:spPr>
        <p:txBody>
          <a:bodyPr anchor="b" anchorCtr="0"/>
          <a:lstStyle>
            <a:lvl1pPr algn="l">
              <a:defRPr sz="6500">
                <a:solidFill>
                  <a:schemeClr val="tx1"/>
                </a:solidFill>
              </a:defRPr>
            </a:lvl1pPr>
          </a:lstStyle>
          <a:p>
            <a:r>
              <a:rPr lang="en-GB" dirty="0"/>
              <a:t>Click to edit Master title style</a:t>
            </a:r>
            <a:endParaRPr lang="en-US" dirty="0"/>
          </a:p>
        </p:txBody>
      </p:sp>
      <p:sp>
        <p:nvSpPr>
          <p:cNvPr id="7" name="Subtitle 2">
            <a:extLst>
              <a:ext uri="{FF2B5EF4-FFF2-40B4-BE49-F238E27FC236}">
                <a16:creationId xmlns:a16="http://schemas.microsoft.com/office/drawing/2014/main" id="{28E96A05-ECF8-7043-A537-C8937C9411B0}"/>
              </a:ext>
            </a:extLst>
          </p:cNvPr>
          <p:cNvSpPr>
            <a:spLocks noGrp="1"/>
          </p:cNvSpPr>
          <p:nvPr>
            <p:ph type="subTitle" idx="1"/>
          </p:nvPr>
        </p:nvSpPr>
        <p:spPr>
          <a:xfrm>
            <a:off x="6731481" y="5046020"/>
            <a:ext cx="5088483" cy="1154769"/>
          </a:xfrm>
        </p:spPr>
        <p:txBody>
          <a:bodyPr/>
          <a:lstStyle>
            <a:lvl1pPr marL="0" indent="0" algn="l">
              <a:buNone/>
              <a:defRPr sz="2800" b="1" i="0">
                <a:latin typeface="Poppins ExtraBold" pitchFamily="2" charset="77"/>
                <a:cs typeface="Poppins ExtraBo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14919353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Slide 1 (ligh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1D9D793-DB18-9942-A3FD-5CECE78EA7CA}"/>
              </a:ext>
            </a:extLst>
          </p:cNvPr>
          <p:cNvSpPr>
            <a:spLocks noGrp="1"/>
          </p:cNvSpPr>
          <p:nvPr>
            <p:ph type="ctrTitle"/>
          </p:nvPr>
        </p:nvSpPr>
        <p:spPr>
          <a:xfrm>
            <a:off x="6731481" y="772161"/>
            <a:ext cx="5088483" cy="3888740"/>
          </a:xfrm>
        </p:spPr>
        <p:txBody>
          <a:bodyPr anchor="b" anchorCtr="0"/>
          <a:lstStyle>
            <a:lvl1pPr algn="l">
              <a:defRPr sz="6500">
                <a:solidFill>
                  <a:schemeClr val="tx1"/>
                </a:solidFill>
              </a:defRPr>
            </a:lvl1pPr>
          </a:lstStyle>
          <a:p>
            <a:r>
              <a:rPr lang="en-GB" dirty="0"/>
              <a:t>Click to edit Master title style</a:t>
            </a:r>
            <a:endParaRPr lang="en-US" dirty="0"/>
          </a:p>
        </p:txBody>
      </p:sp>
      <p:sp>
        <p:nvSpPr>
          <p:cNvPr id="7" name="Subtitle 2">
            <a:extLst>
              <a:ext uri="{FF2B5EF4-FFF2-40B4-BE49-F238E27FC236}">
                <a16:creationId xmlns:a16="http://schemas.microsoft.com/office/drawing/2014/main" id="{28E96A05-ECF8-7043-A537-C8937C9411B0}"/>
              </a:ext>
            </a:extLst>
          </p:cNvPr>
          <p:cNvSpPr>
            <a:spLocks noGrp="1"/>
          </p:cNvSpPr>
          <p:nvPr>
            <p:ph type="subTitle" idx="1"/>
          </p:nvPr>
        </p:nvSpPr>
        <p:spPr>
          <a:xfrm>
            <a:off x="6731481" y="5046020"/>
            <a:ext cx="5088483" cy="1154769"/>
          </a:xfrm>
        </p:spPr>
        <p:txBody>
          <a:bodyPr/>
          <a:lstStyle>
            <a:lvl1pPr marL="0" indent="0" algn="l">
              <a:buNone/>
              <a:defRPr sz="2800" b="1" i="0">
                <a:latin typeface="Poppins ExtraBold" pitchFamily="2" charset="77"/>
                <a:cs typeface="Poppins ExtraBo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28626925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Slide 1 (ligh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1D9D793-DB18-9942-A3FD-5CECE78EA7CA}"/>
              </a:ext>
            </a:extLst>
          </p:cNvPr>
          <p:cNvSpPr>
            <a:spLocks noGrp="1"/>
          </p:cNvSpPr>
          <p:nvPr>
            <p:ph type="ctrTitle"/>
          </p:nvPr>
        </p:nvSpPr>
        <p:spPr>
          <a:xfrm>
            <a:off x="6731481" y="772161"/>
            <a:ext cx="5088483" cy="3888740"/>
          </a:xfrm>
        </p:spPr>
        <p:txBody>
          <a:bodyPr anchor="b" anchorCtr="0"/>
          <a:lstStyle>
            <a:lvl1pPr algn="l">
              <a:defRPr sz="6500">
                <a:solidFill>
                  <a:schemeClr val="tx1"/>
                </a:solidFill>
              </a:defRPr>
            </a:lvl1pPr>
          </a:lstStyle>
          <a:p>
            <a:r>
              <a:rPr lang="en-GB" dirty="0"/>
              <a:t>Click to edit Master title style</a:t>
            </a:r>
            <a:endParaRPr lang="en-US" dirty="0"/>
          </a:p>
        </p:txBody>
      </p:sp>
      <p:sp>
        <p:nvSpPr>
          <p:cNvPr id="7" name="Subtitle 2">
            <a:extLst>
              <a:ext uri="{FF2B5EF4-FFF2-40B4-BE49-F238E27FC236}">
                <a16:creationId xmlns:a16="http://schemas.microsoft.com/office/drawing/2014/main" id="{28E96A05-ECF8-7043-A537-C8937C9411B0}"/>
              </a:ext>
            </a:extLst>
          </p:cNvPr>
          <p:cNvSpPr>
            <a:spLocks noGrp="1"/>
          </p:cNvSpPr>
          <p:nvPr>
            <p:ph type="subTitle" idx="1"/>
          </p:nvPr>
        </p:nvSpPr>
        <p:spPr>
          <a:xfrm>
            <a:off x="6731481" y="5046020"/>
            <a:ext cx="5088483" cy="1154769"/>
          </a:xfrm>
        </p:spPr>
        <p:txBody>
          <a:bodyPr/>
          <a:lstStyle>
            <a:lvl1pPr marL="0" indent="0" algn="l">
              <a:buNone/>
              <a:defRPr sz="2800" b="1" i="0">
                <a:latin typeface="Poppins ExtraBold" pitchFamily="2" charset="77"/>
                <a:cs typeface="Poppins ExtraBo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2237752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3 (dar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88E81-BCD7-0846-A3F1-6AE06D198F71}"/>
              </a:ext>
            </a:extLst>
          </p:cNvPr>
          <p:cNvSpPr>
            <a:spLocks noGrp="1"/>
          </p:cNvSpPr>
          <p:nvPr>
            <p:ph type="ctrTitle"/>
          </p:nvPr>
        </p:nvSpPr>
        <p:spPr>
          <a:xfrm>
            <a:off x="6731481" y="772161"/>
            <a:ext cx="5088483" cy="3888740"/>
          </a:xfrm>
        </p:spPr>
        <p:txBody>
          <a:bodyPr anchor="b" anchorCtr="0"/>
          <a:lstStyle>
            <a:lvl1pPr algn="l">
              <a:defRPr sz="6500">
                <a:solidFill>
                  <a:schemeClr val="tx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4A10FF5E-56D9-4D47-8C0A-ECD26EFDC29B}"/>
              </a:ext>
            </a:extLst>
          </p:cNvPr>
          <p:cNvSpPr>
            <a:spLocks noGrp="1"/>
          </p:cNvSpPr>
          <p:nvPr>
            <p:ph type="subTitle" idx="1"/>
          </p:nvPr>
        </p:nvSpPr>
        <p:spPr>
          <a:xfrm>
            <a:off x="6731481" y="5046020"/>
            <a:ext cx="5088483" cy="1154769"/>
          </a:xfrm>
          <a:prstGeom prst="rect">
            <a:avLst/>
          </a:prstGeom>
        </p:spPr>
        <p:txBody>
          <a:bodyPr/>
          <a:lstStyle>
            <a:lvl1pPr marL="0" indent="0" algn="l">
              <a:buNone/>
              <a:defRPr sz="2800" b="1" i="0">
                <a:latin typeface="Poppins ExtraBold" pitchFamily="2" charset="77"/>
                <a:cs typeface="Poppins ExtraBo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11211507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Slide 1 (ligh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1D9D793-DB18-9942-A3FD-5CECE78EA7CA}"/>
              </a:ext>
            </a:extLst>
          </p:cNvPr>
          <p:cNvSpPr>
            <a:spLocks noGrp="1"/>
          </p:cNvSpPr>
          <p:nvPr>
            <p:ph type="ctrTitle"/>
          </p:nvPr>
        </p:nvSpPr>
        <p:spPr>
          <a:xfrm>
            <a:off x="6731481" y="772161"/>
            <a:ext cx="5088483" cy="3888740"/>
          </a:xfrm>
        </p:spPr>
        <p:txBody>
          <a:bodyPr anchor="b" anchorCtr="0"/>
          <a:lstStyle>
            <a:lvl1pPr algn="l">
              <a:defRPr sz="6500">
                <a:solidFill>
                  <a:schemeClr val="tx1"/>
                </a:solidFill>
              </a:defRPr>
            </a:lvl1pPr>
          </a:lstStyle>
          <a:p>
            <a:r>
              <a:rPr lang="en-GB" dirty="0"/>
              <a:t>Click to edit Master title style</a:t>
            </a:r>
            <a:endParaRPr lang="en-US" dirty="0"/>
          </a:p>
        </p:txBody>
      </p:sp>
      <p:sp>
        <p:nvSpPr>
          <p:cNvPr id="7" name="Subtitle 2">
            <a:extLst>
              <a:ext uri="{FF2B5EF4-FFF2-40B4-BE49-F238E27FC236}">
                <a16:creationId xmlns:a16="http://schemas.microsoft.com/office/drawing/2014/main" id="{28E96A05-ECF8-7043-A537-C8937C9411B0}"/>
              </a:ext>
            </a:extLst>
          </p:cNvPr>
          <p:cNvSpPr>
            <a:spLocks noGrp="1"/>
          </p:cNvSpPr>
          <p:nvPr>
            <p:ph type="subTitle" idx="1"/>
          </p:nvPr>
        </p:nvSpPr>
        <p:spPr>
          <a:xfrm>
            <a:off x="6731481" y="5046020"/>
            <a:ext cx="5088483" cy="1154769"/>
          </a:xfrm>
        </p:spPr>
        <p:txBody>
          <a:bodyPr/>
          <a:lstStyle>
            <a:lvl1pPr marL="0" indent="0" algn="l">
              <a:buNone/>
              <a:defRPr sz="2800" b="1" i="0">
                <a:latin typeface="Poppins ExtraBold" pitchFamily="2" charset="77"/>
                <a:cs typeface="Poppins ExtraBo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13482893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itle Slide 1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1D9D793-DB18-9942-A3FD-5CECE78EA7CA}"/>
              </a:ext>
            </a:extLst>
          </p:cNvPr>
          <p:cNvSpPr>
            <a:spLocks noGrp="1"/>
          </p:cNvSpPr>
          <p:nvPr>
            <p:ph type="ctrTitle"/>
          </p:nvPr>
        </p:nvSpPr>
        <p:spPr>
          <a:xfrm>
            <a:off x="6731481" y="772161"/>
            <a:ext cx="5088483" cy="3888740"/>
          </a:xfrm>
        </p:spPr>
        <p:txBody>
          <a:bodyPr anchor="b" anchorCtr="0"/>
          <a:lstStyle>
            <a:lvl1pPr algn="l">
              <a:defRPr sz="6500">
                <a:solidFill>
                  <a:schemeClr val="tx1"/>
                </a:solidFill>
              </a:defRPr>
            </a:lvl1pPr>
          </a:lstStyle>
          <a:p>
            <a:r>
              <a:rPr lang="en-GB" dirty="0"/>
              <a:t>Click to edit Master title style</a:t>
            </a:r>
            <a:endParaRPr lang="en-US" dirty="0"/>
          </a:p>
        </p:txBody>
      </p:sp>
      <p:sp>
        <p:nvSpPr>
          <p:cNvPr id="7" name="Subtitle 2">
            <a:extLst>
              <a:ext uri="{FF2B5EF4-FFF2-40B4-BE49-F238E27FC236}">
                <a16:creationId xmlns:a16="http://schemas.microsoft.com/office/drawing/2014/main" id="{28E96A05-ECF8-7043-A537-C8937C9411B0}"/>
              </a:ext>
            </a:extLst>
          </p:cNvPr>
          <p:cNvSpPr>
            <a:spLocks noGrp="1"/>
          </p:cNvSpPr>
          <p:nvPr>
            <p:ph type="subTitle" idx="1"/>
          </p:nvPr>
        </p:nvSpPr>
        <p:spPr>
          <a:xfrm>
            <a:off x="6731481" y="5046020"/>
            <a:ext cx="5088483" cy="1154769"/>
          </a:xfrm>
        </p:spPr>
        <p:txBody>
          <a:bodyPr/>
          <a:lstStyle>
            <a:lvl1pPr marL="0" indent="0" algn="l">
              <a:buNone/>
              <a:defRPr sz="2800" b="1" i="0">
                <a:latin typeface="Poppins ExtraBold" pitchFamily="2" charset="77"/>
                <a:cs typeface="Poppins ExtraBo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42492499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1 (light)">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CB436DED-BC5D-5440-9315-3EAD5314724C}"/>
              </a:ext>
            </a:extLst>
          </p:cNvPr>
          <p:cNvSpPr>
            <a:spLocks noGrp="1"/>
          </p:cNvSpPr>
          <p:nvPr>
            <p:ph type="body" sz="quarter" idx="11" hasCustomPrompt="1"/>
          </p:nvPr>
        </p:nvSpPr>
        <p:spPr>
          <a:xfrm rot="16200000">
            <a:off x="-2571151" y="3587601"/>
            <a:ext cx="5868444" cy="672353"/>
          </a:xfrm>
        </p:spPr>
        <p:txBody>
          <a:bodyPr anchor="ctr" anchorCtr="0"/>
          <a:lstStyle>
            <a:lvl1pPr algn="r">
              <a:buNone/>
              <a:defRPr sz="1600" b="0" i="0">
                <a:latin typeface="Poppins Light" pitchFamily="2" charset="77"/>
                <a:cs typeface="Poppins Light" pitchFamily="2" charset="77"/>
              </a:defRPr>
            </a:lvl1pPr>
          </a:lstStyle>
          <a:p>
            <a:r>
              <a:rPr lang="en-US" dirty="0"/>
              <a:t>#</a:t>
            </a:r>
            <a:r>
              <a:rPr lang="en-US" dirty="0" err="1"/>
              <a:t>WeAreExclusive</a:t>
            </a:r>
            <a:endParaRPr lang="en-US" dirty="0"/>
          </a:p>
        </p:txBody>
      </p:sp>
      <p:sp>
        <p:nvSpPr>
          <p:cNvPr id="5" name="Title 1">
            <a:extLst>
              <a:ext uri="{FF2B5EF4-FFF2-40B4-BE49-F238E27FC236}">
                <a16:creationId xmlns:a16="http://schemas.microsoft.com/office/drawing/2014/main" id="{E2CC7D87-4D83-2346-9A5C-FC5F4E578309}"/>
              </a:ext>
            </a:extLst>
          </p:cNvPr>
          <p:cNvSpPr>
            <a:spLocks noGrp="1"/>
          </p:cNvSpPr>
          <p:nvPr>
            <p:ph type="title"/>
          </p:nvPr>
        </p:nvSpPr>
        <p:spPr>
          <a:xfrm>
            <a:off x="6731481" y="790878"/>
            <a:ext cx="5088483" cy="5391194"/>
          </a:xfrm>
        </p:spPr>
        <p:txBody>
          <a:bodyPr anchor="b"/>
          <a:lstStyle>
            <a:lvl1pPr>
              <a:defRPr sz="6000">
                <a:solidFill>
                  <a:srgbClr val="03022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35776582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B9AAF-D89A-1941-9CC6-255D23623315}"/>
              </a:ext>
            </a:extLst>
          </p:cNvPr>
          <p:cNvSpPr>
            <a:spLocks noGrp="1"/>
          </p:cNvSpPr>
          <p:nvPr>
            <p:ph type="title"/>
          </p:nvPr>
        </p:nvSpPr>
        <p:spPr>
          <a:noFill/>
        </p:spPr>
        <p:txBody>
          <a:bodyPr/>
          <a:lstStyle>
            <a:lvl1pPr>
              <a:defRPr>
                <a:solidFill>
                  <a:srgbClr val="030221"/>
                </a:solidFill>
              </a:defRPr>
            </a:lvl1pPr>
          </a:lstStyle>
          <a:p>
            <a:r>
              <a:rPr lang="en-GB" dirty="0"/>
              <a:t>Click to edit Master title style</a:t>
            </a:r>
            <a:endParaRPr lang="en-US" dirty="0"/>
          </a:p>
        </p:txBody>
      </p:sp>
      <p:sp>
        <p:nvSpPr>
          <p:cNvPr id="6" name="Text Placeholder 7">
            <a:extLst>
              <a:ext uri="{FF2B5EF4-FFF2-40B4-BE49-F238E27FC236}">
                <a16:creationId xmlns:a16="http://schemas.microsoft.com/office/drawing/2014/main" id="{F2ADB736-935D-8C4D-B3C1-C08750F1974F}"/>
              </a:ext>
            </a:extLst>
          </p:cNvPr>
          <p:cNvSpPr>
            <a:spLocks noGrp="1"/>
          </p:cNvSpPr>
          <p:nvPr>
            <p:ph type="body" sz="quarter" idx="10"/>
          </p:nvPr>
        </p:nvSpPr>
        <p:spPr>
          <a:xfrm>
            <a:off x="1069394" y="6506213"/>
            <a:ext cx="10750571" cy="351787"/>
          </a:xfrm>
        </p:spPr>
        <p:txBody>
          <a:bodyPr anchor="t" anchorCtr="0"/>
          <a:lstStyle>
            <a:lvl1pPr>
              <a:buNone/>
              <a:defRPr sz="1200" b="0" i="0">
                <a:solidFill>
                  <a:schemeClr val="tx1">
                    <a:alpha val="50000"/>
                  </a:schemeClr>
                </a:solidFill>
                <a:latin typeface="Poppins Light" pitchFamily="2" charset="77"/>
                <a:cs typeface="Poppins Light" pitchFamily="2" charset="77"/>
              </a:defRPr>
            </a:lvl1pPr>
          </a:lstStyle>
          <a:p>
            <a:pPr lvl="0"/>
            <a:r>
              <a:rPr lang="en-GB" dirty="0"/>
              <a:t>Click to edit Master text styles</a:t>
            </a:r>
            <a:endParaRPr lang="en-US" dirty="0"/>
          </a:p>
        </p:txBody>
      </p:sp>
      <p:sp>
        <p:nvSpPr>
          <p:cNvPr id="7" name="Content Placeholder 2">
            <a:extLst>
              <a:ext uri="{FF2B5EF4-FFF2-40B4-BE49-F238E27FC236}">
                <a16:creationId xmlns:a16="http://schemas.microsoft.com/office/drawing/2014/main" id="{2C740B4F-75CE-0542-ADDF-7C36BA230D68}"/>
              </a:ext>
            </a:extLst>
          </p:cNvPr>
          <p:cNvSpPr>
            <a:spLocks noGrp="1"/>
          </p:cNvSpPr>
          <p:nvPr>
            <p:ph idx="1"/>
          </p:nvPr>
        </p:nvSpPr>
        <p:spPr>
          <a:xfrm>
            <a:off x="1069394" y="1491367"/>
            <a:ext cx="10746038" cy="4690703"/>
          </a:xfrm>
        </p:spPr>
        <p:txBody>
          <a:bodyPr>
            <a:noAutofit/>
          </a:bodyPr>
          <a:lstStyle>
            <a:lvl1pPr>
              <a:buSzPct val="80000"/>
              <a:buFontTx/>
              <a:buBlip>
                <a:blip r:embed="rId2"/>
              </a:buBlip>
              <a:defRPr/>
            </a:lvl1pPr>
            <a:lvl2pPr>
              <a:buSzPct val="80000"/>
              <a:buFontTx/>
              <a:buBlip>
                <a:blip r:embed="rId2"/>
              </a:buBlip>
              <a:defRPr/>
            </a:lvl2pPr>
            <a:lvl3pPr>
              <a:buSzPct val="80000"/>
              <a:buFontTx/>
              <a:buBlip>
                <a:blip r:embed="rId2"/>
              </a:buBlip>
              <a:defRPr/>
            </a:lvl3pPr>
            <a:lvl4pPr>
              <a:buSzPct val="80000"/>
              <a:buFontTx/>
              <a:buBlip>
                <a:blip r:embed="rId2"/>
              </a:buBlip>
              <a:defRPr/>
            </a:lvl4pPr>
            <a:lvl5pPr>
              <a:buSzPct val="80000"/>
              <a:buFontTx/>
              <a:buBlip>
                <a:blip r:embed="rId2"/>
              </a:buBlip>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8360802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2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15BAF-6986-C645-927E-589C0A15EA77}"/>
              </a:ext>
            </a:extLst>
          </p:cNvPr>
          <p:cNvSpPr>
            <a:spLocks noGrp="1"/>
          </p:cNvSpPr>
          <p:nvPr>
            <p:ph type="title"/>
          </p:nvPr>
        </p:nvSpPr>
        <p:spPr/>
        <p:txBody>
          <a:bodyPr/>
          <a:lstStyle>
            <a:lvl1pPr>
              <a:defRPr>
                <a:solidFill>
                  <a:srgbClr val="030221"/>
                </a:solidFill>
              </a:defRPr>
            </a:lvl1pPr>
          </a:lstStyle>
          <a:p>
            <a:r>
              <a:rPr lang="en-GB" dirty="0"/>
              <a:t>Click to edit Master title style</a:t>
            </a:r>
            <a:endParaRPr lang="en-US" dirty="0"/>
          </a:p>
        </p:txBody>
      </p:sp>
      <p:sp>
        <p:nvSpPr>
          <p:cNvPr id="7" name="Text Placeholder 7">
            <a:extLst>
              <a:ext uri="{FF2B5EF4-FFF2-40B4-BE49-F238E27FC236}">
                <a16:creationId xmlns:a16="http://schemas.microsoft.com/office/drawing/2014/main" id="{6446E7FA-0722-5148-8C4C-7F6EBA4DD344}"/>
              </a:ext>
            </a:extLst>
          </p:cNvPr>
          <p:cNvSpPr>
            <a:spLocks noGrp="1"/>
          </p:cNvSpPr>
          <p:nvPr>
            <p:ph type="body" sz="quarter" idx="10"/>
          </p:nvPr>
        </p:nvSpPr>
        <p:spPr>
          <a:xfrm>
            <a:off x="1069394" y="6506213"/>
            <a:ext cx="10750571" cy="351787"/>
          </a:xfrm>
        </p:spPr>
        <p:txBody>
          <a:bodyPr anchor="t" anchorCtr="0"/>
          <a:lstStyle>
            <a:lvl1pPr>
              <a:buNone/>
              <a:defRPr sz="1200" b="0" i="0">
                <a:solidFill>
                  <a:schemeClr val="tx1">
                    <a:alpha val="50000"/>
                  </a:schemeClr>
                </a:solidFill>
                <a:latin typeface="Poppins Light" pitchFamily="2" charset="77"/>
                <a:cs typeface="Poppins Light" pitchFamily="2" charset="77"/>
              </a:defRPr>
            </a:lvl1pPr>
          </a:lstStyle>
          <a:p>
            <a:pPr lvl="0"/>
            <a:r>
              <a:rPr lang="en-GB" dirty="0"/>
              <a:t>Click to edit Master text styles</a:t>
            </a:r>
            <a:endParaRPr lang="en-US" dirty="0"/>
          </a:p>
        </p:txBody>
      </p:sp>
      <p:sp>
        <p:nvSpPr>
          <p:cNvPr id="11" name="Content Placeholder 2">
            <a:extLst>
              <a:ext uri="{FF2B5EF4-FFF2-40B4-BE49-F238E27FC236}">
                <a16:creationId xmlns:a16="http://schemas.microsoft.com/office/drawing/2014/main" id="{60BA4BBD-E573-D44E-9896-DE91513F9500}"/>
              </a:ext>
            </a:extLst>
          </p:cNvPr>
          <p:cNvSpPr>
            <a:spLocks noGrp="1"/>
          </p:cNvSpPr>
          <p:nvPr>
            <p:ph sz="half" idx="1"/>
          </p:nvPr>
        </p:nvSpPr>
        <p:spPr>
          <a:xfrm>
            <a:off x="1069386" y="1504533"/>
            <a:ext cx="5181521" cy="4672431"/>
          </a:xfrm>
        </p:spPr>
        <p:txBody>
          <a:bodyPr>
            <a:noAutofit/>
          </a:bodyPr>
          <a:lstStyle>
            <a:lvl1pPr>
              <a:buSzPct val="80000"/>
              <a:buFontTx/>
              <a:buBlip>
                <a:blip r:embed="rId2"/>
              </a:buBlip>
              <a:defRPr/>
            </a:lvl1pPr>
            <a:lvl2pPr>
              <a:buSzPct val="80000"/>
              <a:buFontTx/>
              <a:buBlip>
                <a:blip r:embed="rId2"/>
              </a:buBlip>
              <a:defRPr/>
            </a:lvl2pPr>
            <a:lvl3pPr>
              <a:buSzPct val="80000"/>
              <a:buFontTx/>
              <a:buBlip>
                <a:blip r:embed="rId2"/>
              </a:buBlip>
              <a:defRPr/>
            </a:lvl3pPr>
            <a:lvl4pPr>
              <a:buSzPct val="80000"/>
              <a:buFontTx/>
              <a:buBlip>
                <a:blip r:embed="rId2"/>
              </a:buBlip>
              <a:defRPr/>
            </a:lvl4pPr>
            <a:lvl5pPr>
              <a:buSzPct val="80000"/>
              <a:buFontTx/>
              <a:buBlip>
                <a:blip r:embed="rId2"/>
              </a:buBlip>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43554ABB-77C7-B54A-B9A3-AA2A6157336D}"/>
              </a:ext>
            </a:extLst>
          </p:cNvPr>
          <p:cNvSpPr>
            <a:spLocks noGrp="1"/>
          </p:cNvSpPr>
          <p:nvPr>
            <p:ph sz="half" idx="12"/>
          </p:nvPr>
        </p:nvSpPr>
        <p:spPr>
          <a:xfrm>
            <a:off x="6633911" y="1504533"/>
            <a:ext cx="5181521" cy="4672431"/>
          </a:xfrm>
        </p:spPr>
        <p:txBody>
          <a:bodyPr>
            <a:noAutofit/>
          </a:bodyPr>
          <a:lstStyle>
            <a:lvl1pPr>
              <a:buSzPct val="80000"/>
              <a:buFontTx/>
              <a:buBlip>
                <a:blip r:embed="rId3"/>
              </a:buBlip>
              <a:defRPr/>
            </a:lvl1pPr>
            <a:lvl2pPr>
              <a:buSzPct val="80000"/>
              <a:buFontTx/>
              <a:buBlip>
                <a:blip r:embed="rId3"/>
              </a:buBlip>
              <a:defRPr/>
            </a:lvl2pPr>
            <a:lvl3pPr>
              <a:buSzPct val="80000"/>
              <a:buFontTx/>
              <a:buBlip>
                <a:blip r:embed="rId3"/>
              </a:buBlip>
              <a:defRPr/>
            </a:lvl3pPr>
            <a:lvl4pPr>
              <a:buSzPct val="80000"/>
              <a:buFontTx/>
              <a:buBlip>
                <a:blip r:embed="rId3"/>
              </a:buBlip>
              <a:defRPr/>
            </a:lvl4pPr>
            <a:lvl5pPr>
              <a:buSzPct val="80000"/>
              <a:buFontTx/>
              <a:buBlip>
                <a:blip r:embed="rId3"/>
              </a:buBlip>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9269268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2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15BAF-6986-C645-927E-589C0A15EA77}"/>
              </a:ext>
            </a:extLst>
          </p:cNvPr>
          <p:cNvSpPr>
            <a:spLocks noGrp="1"/>
          </p:cNvSpPr>
          <p:nvPr>
            <p:ph type="title"/>
          </p:nvPr>
        </p:nvSpPr>
        <p:spPr/>
        <p:txBody>
          <a:bodyPr/>
          <a:lstStyle>
            <a:lvl1pPr>
              <a:defRPr>
                <a:solidFill>
                  <a:srgbClr val="030221"/>
                </a:solidFill>
              </a:defRPr>
            </a:lvl1pPr>
          </a:lstStyle>
          <a:p>
            <a:r>
              <a:rPr lang="en-GB" dirty="0"/>
              <a:t>Click to edit Master title style</a:t>
            </a:r>
            <a:endParaRPr lang="en-US" dirty="0"/>
          </a:p>
        </p:txBody>
      </p:sp>
      <p:sp>
        <p:nvSpPr>
          <p:cNvPr id="7" name="Text Placeholder 7">
            <a:extLst>
              <a:ext uri="{FF2B5EF4-FFF2-40B4-BE49-F238E27FC236}">
                <a16:creationId xmlns:a16="http://schemas.microsoft.com/office/drawing/2014/main" id="{6446E7FA-0722-5148-8C4C-7F6EBA4DD344}"/>
              </a:ext>
            </a:extLst>
          </p:cNvPr>
          <p:cNvSpPr>
            <a:spLocks noGrp="1"/>
          </p:cNvSpPr>
          <p:nvPr>
            <p:ph type="body" sz="quarter" idx="10"/>
          </p:nvPr>
        </p:nvSpPr>
        <p:spPr>
          <a:xfrm>
            <a:off x="1069394" y="6506213"/>
            <a:ext cx="10750571" cy="351787"/>
          </a:xfrm>
        </p:spPr>
        <p:txBody>
          <a:bodyPr anchor="t" anchorCtr="0"/>
          <a:lstStyle>
            <a:lvl1pPr>
              <a:buNone/>
              <a:defRPr sz="1200" b="0" i="0">
                <a:solidFill>
                  <a:schemeClr val="tx1">
                    <a:alpha val="50000"/>
                  </a:schemeClr>
                </a:solidFill>
                <a:latin typeface="Poppins Light" pitchFamily="2" charset="77"/>
                <a:cs typeface="Poppins Light" pitchFamily="2" charset="77"/>
              </a:defRPr>
            </a:lvl1pPr>
          </a:lstStyle>
          <a:p>
            <a:pPr lvl="0"/>
            <a:r>
              <a:rPr lang="en-GB" dirty="0"/>
              <a:t>Click to edit Master text styles</a:t>
            </a:r>
            <a:endParaRPr lang="en-US" dirty="0"/>
          </a:p>
        </p:txBody>
      </p:sp>
      <p:sp>
        <p:nvSpPr>
          <p:cNvPr id="11" name="Content Placeholder 2">
            <a:extLst>
              <a:ext uri="{FF2B5EF4-FFF2-40B4-BE49-F238E27FC236}">
                <a16:creationId xmlns:a16="http://schemas.microsoft.com/office/drawing/2014/main" id="{60BA4BBD-E573-D44E-9896-DE91513F9500}"/>
              </a:ext>
            </a:extLst>
          </p:cNvPr>
          <p:cNvSpPr>
            <a:spLocks noGrp="1"/>
          </p:cNvSpPr>
          <p:nvPr>
            <p:ph sz="half" idx="1"/>
          </p:nvPr>
        </p:nvSpPr>
        <p:spPr>
          <a:xfrm>
            <a:off x="1069386" y="1504533"/>
            <a:ext cx="5181521" cy="4672431"/>
          </a:xfrm>
        </p:spPr>
        <p:txBody>
          <a:bodyPr>
            <a:noAutofit/>
          </a:bodyPr>
          <a:lstStyle>
            <a:lvl1pPr>
              <a:buSzPct val="80000"/>
              <a:buFontTx/>
              <a:buBlip>
                <a:blip r:embed="rId2"/>
              </a:buBlip>
              <a:defRPr/>
            </a:lvl1pPr>
            <a:lvl2pPr>
              <a:buSzPct val="80000"/>
              <a:buFontTx/>
              <a:buBlip>
                <a:blip r:embed="rId2"/>
              </a:buBlip>
              <a:defRPr/>
            </a:lvl2pPr>
            <a:lvl3pPr>
              <a:buSzPct val="80000"/>
              <a:buFontTx/>
              <a:buBlip>
                <a:blip r:embed="rId2"/>
              </a:buBlip>
              <a:defRPr/>
            </a:lvl3pPr>
            <a:lvl4pPr>
              <a:buSzPct val="80000"/>
              <a:buFontTx/>
              <a:buBlip>
                <a:blip r:embed="rId2"/>
              </a:buBlip>
              <a:defRPr/>
            </a:lvl4pPr>
            <a:lvl5pPr>
              <a:buSzPct val="80000"/>
              <a:buFontTx/>
              <a:buBlip>
                <a:blip r:embed="rId2"/>
              </a:buBlip>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43554ABB-77C7-B54A-B9A3-AA2A6157336D}"/>
              </a:ext>
            </a:extLst>
          </p:cNvPr>
          <p:cNvSpPr>
            <a:spLocks noGrp="1"/>
          </p:cNvSpPr>
          <p:nvPr>
            <p:ph sz="half" idx="12"/>
          </p:nvPr>
        </p:nvSpPr>
        <p:spPr>
          <a:xfrm>
            <a:off x="6633911" y="1504533"/>
            <a:ext cx="5181521" cy="4672431"/>
          </a:xfrm>
        </p:spPr>
        <p:txBody>
          <a:bodyPr>
            <a:noAutofit/>
          </a:bodyPr>
          <a:lstStyle>
            <a:lvl1pPr>
              <a:buSzPct val="80000"/>
              <a:buFontTx/>
              <a:buBlip>
                <a:blip r:embed="rId3"/>
              </a:buBlip>
              <a:defRPr/>
            </a:lvl1pPr>
            <a:lvl2pPr>
              <a:buSzPct val="80000"/>
              <a:buFontTx/>
              <a:buBlip>
                <a:blip r:embed="rId3"/>
              </a:buBlip>
              <a:defRPr/>
            </a:lvl2pPr>
            <a:lvl3pPr>
              <a:buSzPct val="80000"/>
              <a:buFontTx/>
              <a:buBlip>
                <a:blip r:embed="rId3"/>
              </a:buBlip>
              <a:defRPr/>
            </a:lvl3pPr>
            <a:lvl4pPr>
              <a:buSzPct val="80000"/>
              <a:buFontTx/>
              <a:buBlip>
                <a:blip r:embed="rId3"/>
              </a:buBlip>
              <a:defRPr/>
            </a:lvl4pPr>
            <a:lvl5pPr>
              <a:buSzPct val="80000"/>
              <a:buFontTx/>
              <a:buBlip>
                <a:blip r:embed="rId3"/>
              </a:buBlip>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0835933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2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15BAF-6986-C645-927E-589C0A15EA77}"/>
              </a:ext>
            </a:extLst>
          </p:cNvPr>
          <p:cNvSpPr>
            <a:spLocks noGrp="1"/>
          </p:cNvSpPr>
          <p:nvPr>
            <p:ph type="title"/>
          </p:nvPr>
        </p:nvSpPr>
        <p:spPr/>
        <p:txBody>
          <a:bodyPr/>
          <a:lstStyle>
            <a:lvl1pPr>
              <a:defRPr>
                <a:solidFill>
                  <a:srgbClr val="030221"/>
                </a:solidFill>
              </a:defRPr>
            </a:lvl1pPr>
          </a:lstStyle>
          <a:p>
            <a:r>
              <a:rPr lang="en-GB" dirty="0"/>
              <a:t>Click to edit Master title style</a:t>
            </a:r>
            <a:endParaRPr lang="en-US" dirty="0"/>
          </a:p>
        </p:txBody>
      </p:sp>
      <p:sp>
        <p:nvSpPr>
          <p:cNvPr id="7" name="Text Placeholder 7">
            <a:extLst>
              <a:ext uri="{FF2B5EF4-FFF2-40B4-BE49-F238E27FC236}">
                <a16:creationId xmlns:a16="http://schemas.microsoft.com/office/drawing/2014/main" id="{6446E7FA-0722-5148-8C4C-7F6EBA4DD344}"/>
              </a:ext>
            </a:extLst>
          </p:cNvPr>
          <p:cNvSpPr>
            <a:spLocks noGrp="1"/>
          </p:cNvSpPr>
          <p:nvPr>
            <p:ph type="body" sz="quarter" idx="10"/>
          </p:nvPr>
        </p:nvSpPr>
        <p:spPr>
          <a:xfrm>
            <a:off x="1069394" y="6506213"/>
            <a:ext cx="10750571" cy="351787"/>
          </a:xfrm>
        </p:spPr>
        <p:txBody>
          <a:bodyPr anchor="t" anchorCtr="0"/>
          <a:lstStyle>
            <a:lvl1pPr>
              <a:buNone/>
              <a:defRPr sz="1200" b="0" i="0">
                <a:solidFill>
                  <a:schemeClr val="tx1">
                    <a:alpha val="50000"/>
                  </a:schemeClr>
                </a:solidFill>
                <a:latin typeface="Poppins Light" pitchFamily="2" charset="77"/>
                <a:cs typeface="Poppins Light" pitchFamily="2" charset="77"/>
              </a:defRPr>
            </a:lvl1pPr>
          </a:lstStyle>
          <a:p>
            <a:pPr lvl="0"/>
            <a:r>
              <a:rPr lang="en-GB" dirty="0"/>
              <a:t>Click to edit Master text styles</a:t>
            </a:r>
            <a:endParaRPr lang="en-US" dirty="0"/>
          </a:p>
        </p:txBody>
      </p:sp>
      <p:sp>
        <p:nvSpPr>
          <p:cNvPr id="11" name="Content Placeholder 2">
            <a:extLst>
              <a:ext uri="{FF2B5EF4-FFF2-40B4-BE49-F238E27FC236}">
                <a16:creationId xmlns:a16="http://schemas.microsoft.com/office/drawing/2014/main" id="{60BA4BBD-E573-D44E-9896-DE91513F9500}"/>
              </a:ext>
            </a:extLst>
          </p:cNvPr>
          <p:cNvSpPr>
            <a:spLocks noGrp="1"/>
          </p:cNvSpPr>
          <p:nvPr>
            <p:ph sz="half" idx="1"/>
          </p:nvPr>
        </p:nvSpPr>
        <p:spPr>
          <a:xfrm>
            <a:off x="1069386" y="1497701"/>
            <a:ext cx="3115113" cy="2809050"/>
          </a:xfrm>
        </p:spPr>
        <p:txBody>
          <a:bodyPr>
            <a:noAutofit/>
          </a:bodyPr>
          <a:lstStyle>
            <a:lvl1pPr>
              <a:buSzPct val="80000"/>
              <a:buFontTx/>
              <a:buBlip>
                <a:blip r:embed="rId2"/>
              </a:buBlip>
              <a:defRPr/>
            </a:lvl1pPr>
            <a:lvl2pPr>
              <a:buSzPct val="80000"/>
              <a:buFontTx/>
              <a:buBlip>
                <a:blip r:embed="rId2"/>
              </a:buBlip>
              <a:defRPr/>
            </a:lvl2pPr>
            <a:lvl3pPr>
              <a:buSzPct val="80000"/>
              <a:buFontTx/>
              <a:buBlip>
                <a:blip r:embed="rId2"/>
              </a:buBlip>
              <a:defRPr/>
            </a:lvl3pPr>
            <a:lvl4pPr>
              <a:buSzPct val="80000"/>
              <a:buFontTx/>
              <a:buBlip>
                <a:blip r:embed="rId2"/>
              </a:buBlip>
              <a:defRPr/>
            </a:lvl4pPr>
            <a:lvl5pPr>
              <a:buSzPct val="80000"/>
              <a:buFontTx/>
              <a:buBlip>
                <a:blip r:embed="rId2"/>
              </a:buBlip>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43554ABB-77C7-B54A-B9A3-AA2A6157336D}"/>
              </a:ext>
            </a:extLst>
          </p:cNvPr>
          <p:cNvSpPr>
            <a:spLocks noGrp="1"/>
          </p:cNvSpPr>
          <p:nvPr>
            <p:ph sz="half" idx="12"/>
          </p:nvPr>
        </p:nvSpPr>
        <p:spPr>
          <a:xfrm>
            <a:off x="4884856" y="3292048"/>
            <a:ext cx="3115113" cy="2809050"/>
          </a:xfrm>
        </p:spPr>
        <p:txBody>
          <a:bodyPr>
            <a:noAutofit/>
          </a:bodyPr>
          <a:lstStyle>
            <a:lvl1pPr>
              <a:buSzPct val="80000"/>
              <a:buFontTx/>
              <a:buBlip>
                <a:blip r:embed="rId3"/>
              </a:buBlip>
              <a:defRPr/>
            </a:lvl1pPr>
            <a:lvl2pPr>
              <a:buSzPct val="80000"/>
              <a:buFontTx/>
              <a:buBlip>
                <a:blip r:embed="rId3"/>
              </a:buBlip>
              <a:defRPr/>
            </a:lvl2pPr>
            <a:lvl3pPr>
              <a:buSzPct val="80000"/>
              <a:buFontTx/>
              <a:buBlip>
                <a:blip r:embed="rId3"/>
              </a:buBlip>
              <a:defRPr/>
            </a:lvl3pPr>
            <a:lvl4pPr>
              <a:buSzPct val="80000"/>
              <a:buFontTx/>
              <a:buBlip>
                <a:blip r:embed="rId3"/>
              </a:buBlip>
              <a:defRPr/>
            </a:lvl4pPr>
            <a:lvl5pPr>
              <a:buSzPct val="80000"/>
              <a:buFontTx/>
              <a:buBlip>
                <a:blip r:embed="rId3"/>
              </a:buBlip>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Content Placeholder 2">
            <a:extLst>
              <a:ext uri="{FF2B5EF4-FFF2-40B4-BE49-F238E27FC236}">
                <a16:creationId xmlns:a16="http://schemas.microsoft.com/office/drawing/2014/main" id="{942516E1-3C83-A544-78CA-ABF0DCA158BC}"/>
              </a:ext>
            </a:extLst>
          </p:cNvPr>
          <p:cNvSpPr>
            <a:spLocks noGrp="1"/>
          </p:cNvSpPr>
          <p:nvPr>
            <p:ph sz="half" idx="13"/>
          </p:nvPr>
        </p:nvSpPr>
        <p:spPr>
          <a:xfrm>
            <a:off x="8700319" y="1497701"/>
            <a:ext cx="3115113" cy="2809050"/>
          </a:xfrm>
        </p:spPr>
        <p:txBody>
          <a:bodyPr>
            <a:noAutofit/>
          </a:bodyPr>
          <a:lstStyle>
            <a:lvl1pPr>
              <a:buSzPct val="80000"/>
              <a:buFontTx/>
              <a:buBlip>
                <a:blip r:embed="rId3"/>
              </a:buBlip>
              <a:defRPr/>
            </a:lvl1pPr>
            <a:lvl2pPr>
              <a:buSzPct val="80000"/>
              <a:buFontTx/>
              <a:buBlip>
                <a:blip r:embed="rId3"/>
              </a:buBlip>
              <a:defRPr/>
            </a:lvl2pPr>
            <a:lvl3pPr>
              <a:buSzPct val="80000"/>
              <a:buFontTx/>
              <a:buBlip>
                <a:blip r:embed="rId3"/>
              </a:buBlip>
              <a:defRPr/>
            </a:lvl3pPr>
            <a:lvl4pPr>
              <a:buSzPct val="80000"/>
              <a:buFontTx/>
              <a:buBlip>
                <a:blip r:embed="rId3"/>
              </a:buBlip>
              <a:defRPr/>
            </a:lvl4pPr>
            <a:lvl5pPr>
              <a:buSzPct val="80000"/>
              <a:buFontTx/>
              <a:buBlip>
                <a:blip r:embed="rId3"/>
              </a:buBlip>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8668292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and content 2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15BAF-6986-C645-927E-589C0A15EA77}"/>
              </a:ext>
            </a:extLst>
          </p:cNvPr>
          <p:cNvSpPr>
            <a:spLocks noGrp="1"/>
          </p:cNvSpPr>
          <p:nvPr>
            <p:ph type="title"/>
          </p:nvPr>
        </p:nvSpPr>
        <p:spPr/>
        <p:txBody>
          <a:bodyPr/>
          <a:lstStyle>
            <a:lvl1pPr>
              <a:defRPr>
                <a:solidFill>
                  <a:srgbClr val="030221"/>
                </a:solidFill>
              </a:defRPr>
            </a:lvl1pPr>
          </a:lstStyle>
          <a:p>
            <a:r>
              <a:rPr lang="en-GB" dirty="0"/>
              <a:t>Click to edit Master title style</a:t>
            </a:r>
            <a:endParaRPr lang="en-US" dirty="0"/>
          </a:p>
        </p:txBody>
      </p:sp>
      <p:sp>
        <p:nvSpPr>
          <p:cNvPr id="7" name="Text Placeholder 7">
            <a:extLst>
              <a:ext uri="{FF2B5EF4-FFF2-40B4-BE49-F238E27FC236}">
                <a16:creationId xmlns:a16="http://schemas.microsoft.com/office/drawing/2014/main" id="{6446E7FA-0722-5148-8C4C-7F6EBA4DD344}"/>
              </a:ext>
            </a:extLst>
          </p:cNvPr>
          <p:cNvSpPr>
            <a:spLocks noGrp="1"/>
          </p:cNvSpPr>
          <p:nvPr>
            <p:ph type="body" sz="quarter" idx="10"/>
          </p:nvPr>
        </p:nvSpPr>
        <p:spPr>
          <a:xfrm>
            <a:off x="1069394" y="6506213"/>
            <a:ext cx="10750571" cy="351787"/>
          </a:xfrm>
        </p:spPr>
        <p:txBody>
          <a:bodyPr anchor="t" anchorCtr="0"/>
          <a:lstStyle>
            <a:lvl1pPr>
              <a:buNone/>
              <a:defRPr sz="1200" b="0" i="0">
                <a:solidFill>
                  <a:schemeClr val="tx1">
                    <a:alpha val="50000"/>
                  </a:schemeClr>
                </a:solidFill>
                <a:latin typeface="Poppins Light" pitchFamily="2" charset="77"/>
                <a:cs typeface="Poppins Light" pitchFamily="2" charset="77"/>
              </a:defRPr>
            </a:lvl1pPr>
          </a:lstStyle>
          <a:p>
            <a:pPr lvl="0"/>
            <a:r>
              <a:rPr lang="en-GB" dirty="0"/>
              <a:t>Click to edit Master text styles</a:t>
            </a:r>
            <a:endParaRPr lang="en-US" dirty="0"/>
          </a:p>
        </p:txBody>
      </p:sp>
      <p:sp>
        <p:nvSpPr>
          <p:cNvPr id="11" name="Content Placeholder 2">
            <a:extLst>
              <a:ext uri="{FF2B5EF4-FFF2-40B4-BE49-F238E27FC236}">
                <a16:creationId xmlns:a16="http://schemas.microsoft.com/office/drawing/2014/main" id="{60BA4BBD-E573-D44E-9896-DE91513F9500}"/>
              </a:ext>
            </a:extLst>
          </p:cNvPr>
          <p:cNvSpPr>
            <a:spLocks noGrp="1"/>
          </p:cNvSpPr>
          <p:nvPr>
            <p:ph sz="half" idx="1"/>
          </p:nvPr>
        </p:nvSpPr>
        <p:spPr>
          <a:xfrm>
            <a:off x="1069386" y="3301990"/>
            <a:ext cx="3115113" cy="2809050"/>
          </a:xfrm>
        </p:spPr>
        <p:txBody>
          <a:bodyPr>
            <a:noAutofit/>
          </a:bodyPr>
          <a:lstStyle>
            <a:lvl1pPr marL="0" indent="0">
              <a:buSzPct val="80000"/>
              <a:buFontTx/>
              <a:buNone/>
              <a:defRPr/>
            </a:lvl1pPr>
            <a:lvl2pPr>
              <a:buSzPct val="80000"/>
              <a:buFontTx/>
              <a:buBlip>
                <a:blip r:embed="rId2"/>
              </a:buBlip>
              <a:defRPr/>
            </a:lvl2pPr>
            <a:lvl3pPr>
              <a:buSzPct val="80000"/>
              <a:buFontTx/>
              <a:buBlip>
                <a:blip r:embed="rId2"/>
              </a:buBlip>
              <a:defRPr/>
            </a:lvl3pPr>
            <a:lvl4pPr>
              <a:buSzPct val="80000"/>
              <a:buFontTx/>
              <a:buBlip>
                <a:blip r:embed="rId2"/>
              </a:buBlip>
              <a:defRPr/>
            </a:lvl4pPr>
            <a:lvl5pPr>
              <a:buSzPct val="80000"/>
              <a:buFontTx/>
              <a:buBlip>
                <a:blip r:embed="rId2"/>
              </a:buBlip>
              <a:defRPr/>
            </a:lvl5pPr>
          </a:lstStyle>
          <a:p>
            <a:pPr lvl="0"/>
            <a:endParaRPr lang="en-US" dirty="0"/>
          </a:p>
        </p:txBody>
      </p:sp>
      <p:sp>
        <p:nvSpPr>
          <p:cNvPr id="12" name="Content Placeholder 2">
            <a:extLst>
              <a:ext uri="{FF2B5EF4-FFF2-40B4-BE49-F238E27FC236}">
                <a16:creationId xmlns:a16="http://schemas.microsoft.com/office/drawing/2014/main" id="{43554ABB-77C7-B54A-B9A3-AA2A6157336D}"/>
              </a:ext>
            </a:extLst>
          </p:cNvPr>
          <p:cNvSpPr>
            <a:spLocks noGrp="1"/>
          </p:cNvSpPr>
          <p:nvPr>
            <p:ph sz="half" idx="12"/>
          </p:nvPr>
        </p:nvSpPr>
        <p:spPr>
          <a:xfrm>
            <a:off x="4884856" y="1487759"/>
            <a:ext cx="3115113" cy="2809050"/>
          </a:xfrm>
        </p:spPr>
        <p:txBody>
          <a:bodyPr>
            <a:noAutofit/>
          </a:bodyPr>
          <a:lstStyle>
            <a:lvl1pPr marL="0" indent="0">
              <a:buSzPct val="80000"/>
              <a:buFontTx/>
              <a:buNone/>
              <a:defRPr/>
            </a:lvl1pPr>
            <a:lvl2pPr>
              <a:buSzPct val="80000"/>
              <a:buFontTx/>
              <a:buBlip>
                <a:blip r:embed="rId3"/>
              </a:buBlip>
              <a:defRPr/>
            </a:lvl2pPr>
            <a:lvl3pPr>
              <a:buSzPct val="80000"/>
              <a:buFontTx/>
              <a:buBlip>
                <a:blip r:embed="rId3"/>
              </a:buBlip>
              <a:defRPr/>
            </a:lvl3pPr>
            <a:lvl4pPr>
              <a:buSzPct val="80000"/>
              <a:buFontTx/>
              <a:buBlip>
                <a:blip r:embed="rId3"/>
              </a:buBlip>
              <a:defRPr/>
            </a:lvl4pPr>
            <a:lvl5pPr>
              <a:buSzPct val="80000"/>
              <a:buFontTx/>
              <a:buBlip>
                <a:blip r:embed="rId3"/>
              </a:buBlip>
              <a:defRPr/>
            </a:lvl5pPr>
          </a:lstStyle>
          <a:p>
            <a:pPr lvl="0"/>
            <a:endParaRPr lang="en-US" dirty="0"/>
          </a:p>
        </p:txBody>
      </p:sp>
      <p:sp>
        <p:nvSpPr>
          <p:cNvPr id="3" name="Content Placeholder 2">
            <a:extLst>
              <a:ext uri="{FF2B5EF4-FFF2-40B4-BE49-F238E27FC236}">
                <a16:creationId xmlns:a16="http://schemas.microsoft.com/office/drawing/2014/main" id="{942516E1-3C83-A544-78CA-ABF0DCA158BC}"/>
              </a:ext>
            </a:extLst>
          </p:cNvPr>
          <p:cNvSpPr>
            <a:spLocks noGrp="1"/>
          </p:cNvSpPr>
          <p:nvPr>
            <p:ph sz="half" idx="13"/>
          </p:nvPr>
        </p:nvSpPr>
        <p:spPr>
          <a:xfrm>
            <a:off x="8700319" y="3301990"/>
            <a:ext cx="3115113" cy="2809050"/>
          </a:xfrm>
        </p:spPr>
        <p:txBody>
          <a:bodyPr>
            <a:noAutofit/>
          </a:bodyPr>
          <a:lstStyle>
            <a:lvl1pPr marL="0" indent="0">
              <a:buSzPct val="80000"/>
              <a:buFontTx/>
              <a:buNone/>
              <a:defRPr/>
            </a:lvl1pPr>
            <a:lvl2pPr>
              <a:buSzPct val="80000"/>
              <a:buFontTx/>
              <a:buBlip>
                <a:blip r:embed="rId3"/>
              </a:buBlip>
              <a:defRPr/>
            </a:lvl2pPr>
            <a:lvl3pPr>
              <a:buSzPct val="80000"/>
              <a:buFontTx/>
              <a:buBlip>
                <a:blip r:embed="rId3"/>
              </a:buBlip>
              <a:defRPr/>
            </a:lvl3pPr>
            <a:lvl4pPr>
              <a:buSzPct val="80000"/>
              <a:buFontTx/>
              <a:buBlip>
                <a:blip r:embed="rId3"/>
              </a:buBlip>
              <a:defRPr/>
            </a:lvl4pPr>
            <a:lvl5pPr>
              <a:buSzPct val="80000"/>
              <a:buFontTx/>
              <a:buBlip>
                <a:blip r:embed="rId3"/>
              </a:buBlip>
              <a:defRPr/>
            </a:lvl5pPr>
          </a:lstStyle>
          <a:p>
            <a:pPr lvl="0"/>
            <a:endParaRPr lang="en-US" dirty="0"/>
          </a:p>
        </p:txBody>
      </p:sp>
    </p:spTree>
    <p:extLst>
      <p:ext uri="{BB962C8B-B14F-4D97-AF65-F5344CB8AC3E}">
        <p14:creationId xmlns:p14="http://schemas.microsoft.com/office/powerpoint/2010/main" val="17451419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3 (light)">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6446E7FA-0722-5148-8C4C-7F6EBA4DD344}"/>
              </a:ext>
            </a:extLst>
          </p:cNvPr>
          <p:cNvSpPr>
            <a:spLocks noGrp="1"/>
          </p:cNvSpPr>
          <p:nvPr>
            <p:ph type="body" sz="quarter" idx="10"/>
          </p:nvPr>
        </p:nvSpPr>
        <p:spPr>
          <a:xfrm>
            <a:off x="1069394" y="6506213"/>
            <a:ext cx="10750571" cy="351787"/>
          </a:xfrm>
        </p:spPr>
        <p:txBody>
          <a:bodyPr anchor="t" anchorCtr="0"/>
          <a:lstStyle>
            <a:lvl1pPr>
              <a:buNone/>
              <a:defRPr sz="1200" b="0" i="0">
                <a:solidFill>
                  <a:schemeClr val="tx1">
                    <a:alpha val="50000"/>
                  </a:schemeClr>
                </a:solidFill>
                <a:latin typeface="Poppins Light" pitchFamily="2" charset="77"/>
                <a:cs typeface="Poppins Light" pitchFamily="2" charset="77"/>
              </a:defRPr>
            </a:lvl1pPr>
          </a:lstStyle>
          <a:p>
            <a:pPr lvl="0"/>
            <a:r>
              <a:rPr lang="en-GB" dirty="0"/>
              <a:t>Click to edit Master text styles</a:t>
            </a:r>
            <a:endParaRPr lang="en-US" dirty="0"/>
          </a:p>
        </p:txBody>
      </p:sp>
      <p:sp>
        <p:nvSpPr>
          <p:cNvPr id="6" name="Title 1">
            <a:extLst>
              <a:ext uri="{FF2B5EF4-FFF2-40B4-BE49-F238E27FC236}">
                <a16:creationId xmlns:a16="http://schemas.microsoft.com/office/drawing/2014/main" id="{69B01516-0AEE-574B-A50D-59C2F741A440}"/>
              </a:ext>
            </a:extLst>
          </p:cNvPr>
          <p:cNvSpPr>
            <a:spLocks noGrp="1"/>
          </p:cNvSpPr>
          <p:nvPr>
            <p:ph type="title"/>
          </p:nvPr>
        </p:nvSpPr>
        <p:spPr>
          <a:xfrm>
            <a:off x="1069394" y="502779"/>
            <a:ext cx="5181513" cy="5674184"/>
          </a:xfrm>
        </p:spPr>
        <p:txBody>
          <a:bodyPr anchor="ctr" anchorCtr="0"/>
          <a:lstStyle/>
          <a:p>
            <a:r>
              <a:rPr lang="en-GB" dirty="0"/>
              <a:t>Click to edit Master title style</a:t>
            </a:r>
            <a:endParaRPr lang="en-US" dirty="0"/>
          </a:p>
        </p:txBody>
      </p:sp>
      <p:sp>
        <p:nvSpPr>
          <p:cNvPr id="10" name="Content Placeholder 3">
            <a:extLst>
              <a:ext uri="{FF2B5EF4-FFF2-40B4-BE49-F238E27FC236}">
                <a16:creationId xmlns:a16="http://schemas.microsoft.com/office/drawing/2014/main" id="{96B378DF-E478-4B42-A5DC-F57B967EEE2D}"/>
              </a:ext>
            </a:extLst>
          </p:cNvPr>
          <p:cNvSpPr>
            <a:spLocks noGrp="1"/>
          </p:cNvSpPr>
          <p:nvPr>
            <p:ph sz="half" idx="2"/>
          </p:nvPr>
        </p:nvSpPr>
        <p:spPr>
          <a:xfrm>
            <a:off x="6621045" y="502780"/>
            <a:ext cx="5194383" cy="5674184"/>
          </a:xfrm>
          <a:noFill/>
        </p:spPr>
        <p:txBody>
          <a:bodyPr lIns="90000" anchor="ctr" anchorCtr="0">
            <a:noAutofit/>
          </a:bodyPr>
          <a:lstStyle>
            <a:lvl1pPr>
              <a:buSzPct val="80000"/>
              <a:buFontTx/>
              <a:buBlip>
                <a:blip r:embed="rId2"/>
              </a:buBlip>
              <a:defRPr/>
            </a:lvl1pPr>
            <a:lvl2pPr>
              <a:buSzPct val="80000"/>
              <a:buFontTx/>
              <a:buBlip>
                <a:blip r:embed="rId2"/>
              </a:buBlip>
              <a:defRPr/>
            </a:lvl2pPr>
            <a:lvl3pPr>
              <a:buSzPct val="80000"/>
              <a:buFontTx/>
              <a:buBlip>
                <a:blip r:embed="rId2"/>
              </a:buBlip>
              <a:defRPr/>
            </a:lvl3pPr>
            <a:lvl4pPr>
              <a:buSzPct val="80000"/>
              <a:buFontTx/>
              <a:buBlip>
                <a:blip r:embed="rId2"/>
              </a:buBlip>
              <a:defRPr/>
            </a:lvl4pPr>
            <a:lvl5pPr>
              <a:buSzPct val="80000"/>
              <a:buFontTx/>
              <a:buBlip>
                <a:blip r:embed="rId2"/>
              </a:buBlip>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0228834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9354F-6AD3-8540-8ED5-DA7B1F9AB3E3}"/>
              </a:ext>
            </a:extLst>
          </p:cNvPr>
          <p:cNvSpPr>
            <a:spLocks noGrp="1"/>
          </p:cNvSpPr>
          <p:nvPr>
            <p:ph type="title"/>
          </p:nvPr>
        </p:nvSpPr>
        <p:spPr/>
        <p:txBody>
          <a:bodyPr/>
          <a:lstStyle>
            <a:lvl1pPr>
              <a:defRPr>
                <a:solidFill>
                  <a:srgbClr val="030221"/>
                </a:solidFill>
              </a:defRPr>
            </a:lvl1pPr>
          </a:lstStyle>
          <a:p>
            <a:r>
              <a:rPr lang="en-GB" dirty="0"/>
              <a:t>Click to edit Master title style</a:t>
            </a:r>
            <a:endParaRPr lang="en-US" dirty="0"/>
          </a:p>
        </p:txBody>
      </p:sp>
      <p:sp>
        <p:nvSpPr>
          <p:cNvPr id="5" name="Text Placeholder 7">
            <a:extLst>
              <a:ext uri="{FF2B5EF4-FFF2-40B4-BE49-F238E27FC236}">
                <a16:creationId xmlns:a16="http://schemas.microsoft.com/office/drawing/2014/main" id="{E1D9D416-6965-104A-B78A-D27473ED4E75}"/>
              </a:ext>
            </a:extLst>
          </p:cNvPr>
          <p:cNvSpPr>
            <a:spLocks noGrp="1"/>
          </p:cNvSpPr>
          <p:nvPr>
            <p:ph type="body" sz="quarter" idx="10"/>
          </p:nvPr>
        </p:nvSpPr>
        <p:spPr>
          <a:xfrm>
            <a:off x="1069394" y="6506213"/>
            <a:ext cx="10750571" cy="351787"/>
          </a:xfrm>
        </p:spPr>
        <p:txBody>
          <a:bodyPr anchor="t" anchorCtr="0"/>
          <a:lstStyle>
            <a:lvl1pPr>
              <a:buNone/>
              <a:defRPr sz="1200" b="0" i="0">
                <a:solidFill>
                  <a:schemeClr val="tx1">
                    <a:alpha val="50000"/>
                  </a:schemeClr>
                </a:solidFill>
                <a:latin typeface="Poppins Light" pitchFamily="2" charset="77"/>
                <a:cs typeface="Poppins Light" pitchFamily="2" charset="77"/>
              </a:defRPr>
            </a:lvl1pPr>
          </a:lstStyle>
          <a:p>
            <a:pPr lvl="0"/>
            <a:r>
              <a:rPr lang="en-GB" dirty="0"/>
              <a:t>Click to edit Master text styles</a:t>
            </a:r>
            <a:endParaRPr lang="en-US" dirty="0"/>
          </a:p>
        </p:txBody>
      </p:sp>
    </p:spTree>
    <p:extLst>
      <p:ext uri="{BB962C8B-B14F-4D97-AF65-F5344CB8AC3E}">
        <p14:creationId xmlns:p14="http://schemas.microsoft.com/office/powerpoint/2010/main" val="1941285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3 (dar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88E81-BCD7-0846-A3F1-6AE06D198F71}"/>
              </a:ext>
            </a:extLst>
          </p:cNvPr>
          <p:cNvSpPr>
            <a:spLocks noGrp="1"/>
          </p:cNvSpPr>
          <p:nvPr>
            <p:ph type="ctrTitle"/>
          </p:nvPr>
        </p:nvSpPr>
        <p:spPr>
          <a:xfrm>
            <a:off x="6731481" y="772161"/>
            <a:ext cx="5088483" cy="3888740"/>
          </a:xfrm>
        </p:spPr>
        <p:txBody>
          <a:bodyPr anchor="b" anchorCtr="0"/>
          <a:lstStyle>
            <a:lvl1pPr algn="l">
              <a:defRPr sz="6500">
                <a:solidFill>
                  <a:schemeClr val="tx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4A10FF5E-56D9-4D47-8C0A-ECD26EFDC29B}"/>
              </a:ext>
            </a:extLst>
          </p:cNvPr>
          <p:cNvSpPr>
            <a:spLocks noGrp="1"/>
          </p:cNvSpPr>
          <p:nvPr>
            <p:ph type="subTitle" idx="1"/>
          </p:nvPr>
        </p:nvSpPr>
        <p:spPr>
          <a:xfrm>
            <a:off x="6731481" y="5046020"/>
            <a:ext cx="5088483" cy="1154769"/>
          </a:xfrm>
          <a:prstGeom prst="rect">
            <a:avLst/>
          </a:prstGeom>
        </p:spPr>
        <p:txBody>
          <a:bodyPr/>
          <a:lstStyle>
            <a:lvl1pPr marL="0" indent="0" algn="l">
              <a:buNone/>
              <a:defRPr sz="2800" b="1" i="0">
                <a:latin typeface="Poppins ExtraBold" pitchFamily="2" charset="77"/>
                <a:cs typeface="Poppins ExtraBo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22938871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light)">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45CC1CD3-2AC1-124D-BCA3-CC8406AF4627}"/>
              </a:ext>
            </a:extLst>
          </p:cNvPr>
          <p:cNvSpPr>
            <a:spLocks noGrp="1"/>
          </p:cNvSpPr>
          <p:nvPr>
            <p:ph type="body" sz="quarter" idx="10"/>
          </p:nvPr>
        </p:nvSpPr>
        <p:spPr>
          <a:xfrm>
            <a:off x="1069394" y="6506213"/>
            <a:ext cx="10750571" cy="351787"/>
          </a:xfrm>
        </p:spPr>
        <p:txBody>
          <a:bodyPr anchor="t" anchorCtr="0"/>
          <a:lstStyle>
            <a:lvl1pPr>
              <a:buNone/>
              <a:defRPr sz="1200" b="0" i="0">
                <a:solidFill>
                  <a:schemeClr val="tx1">
                    <a:alpha val="50000"/>
                  </a:schemeClr>
                </a:solidFill>
                <a:latin typeface="Poppins Light" pitchFamily="2" charset="77"/>
                <a:cs typeface="Poppins Light" pitchFamily="2" charset="77"/>
              </a:defRPr>
            </a:lvl1pPr>
          </a:lstStyle>
          <a:p>
            <a:pPr lvl="0"/>
            <a:r>
              <a:rPr lang="en-GB" dirty="0"/>
              <a:t>Click to edit Master text styles</a:t>
            </a:r>
            <a:endParaRPr lang="en-US" dirty="0"/>
          </a:p>
        </p:txBody>
      </p:sp>
    </p:spTree>
    <p:extLst>
      <p:ext uri="{BB962C8B-B14F-4D97-AF65-F5344CB8AC3E}">
        <p14:creationId xmlns:p14="http://schemas.microsoft.com/office/powerpoint/2010/main" val="26501642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and Content (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B9AAF-D89A-1941-9CC6-255D23623315}"/>
              </a:ext>
            </a:extLst>
          </p:cNvPr>
          <p:cNvSpPr>
            <a:spLocks noGrp="1"/>
          </p:cNvSpPr>
          <p:nvPr>
            <p:ph type="title"/>
          </p:nvPr>
        </p:nvSpPr>
        <p:spPr/>
        <p:txBody>
          <a:bodyPr/>
          <a:lstStyle>
            <a:lvl1pPr>
              <a:defRPr>
                <a:gradFill>
                  <a:gsLst>
                    <a:gs pos="30000">
                      <a:srgbClr val="9C027D"/>
                    </a:gs>
                    <a:gs pos="100000">
                      <a:srgbClr val="F88B1E"/>
                    </a:gs>
                  </a:gsLst>
                  <a:lin ang="0" scaled="1"/>
                </a:gra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7832D85-D605-4548-801F-38E91761518D}"/>
              </a:ext>
            </a:extLst>
          </p:cNvPr>
          <p:cNvSpPr>
            <a:spLocks noGrp="1"/>
          </p:cNvSpPr>
          <p:nvPr>
            <p:ph idx="1"/>
          </p:nvPr>
        </p:nvSpPr>
        <p:spPr>
          <a:xfrm>
            <a:off x="1069394" y="1517699"/>
            <a:ext cx="10746038" cy="4664372"/>
          </a:xfrm>
          <a:prstGeom prst="rect">
            <a:avLst/>
          </a:prstGeom>
        </p:spPr>
        <p:txBody>
          <a:bodyPr>
            <a:noAutofit/>
          </a:bodyPr>
          <a:lstStyle>
            <a:lvl1pPr>
              <a:buSzPct val="80000"/>
              <a:buFontTx/>
              <a:buBlip>
                <a:blip r:embed="rId2"/>
              </a:buBlip>
              <a:defRPr/>
            </a:lvl1pPr>
            <a:lvl2pPr>
              <a:buSzPct val="80000"/>
              <a:buFontTx/>
              <a:buBlip>
                <a:blip r:embed="rId2"/>
              </a:buBlip>
              <a:defRPr/>
            </a:lvl2pPr>
            <a:lvl3pPr>
              <a:buSzPct val="80000"/>
              <a:buFontTx/>
              <a:buBlip>
                <a:blip r:embed="rId2"/>
              </a:buBlip>
              <a:defRPr/>
            </a:lvl3pPr>
            <a:lvl4pPr>
              <a:buSzPct val="80000"/>
              <a:buFontTx/>
              <a:buBlip>
                <a:blip r:embed="rId2"/>
              </a:buBlip>
              <a:defRPr/>
            </a:lvl4pPr>
            <a:lvl5pPr>
              <a:buSzPct val="80000"/>
              <a:buFontTx/>
              <a:buBlip>
                <a:blip r:embed="rId2"/>
              </a:buBlip>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7">
            <a:extLst>
              <a:ext uri="{FF2B5EF4-FFF2-40B4-BE49-F238E27FC236}">
                <a16:creationId xmlns:a16="http://schemas.microsoft.com/office/drawing/2014/main" id="{34FC9028-DC3A-A244-9CF2-B73FE8694812}"/>
              </a:ext>
            </a:extLst>
          </p:cNvPr>
          <p:cNvSpPr>
            <a:spLocks noGrp="1"/>
          </p:cNvSpPr>
          <p:nvPr>
            <p:ph type="body" sz="quarter" idx="10"/>
          </p:nvPr>
        </p:nvSpPr>
        <p:spPr>
          <a:xfrm>
            <a:off x="1069394" y="6506213"/>
            <a:ext cx="10750571" cy="351787"/>
          </a:xfrm>
          <a:prstGeom prst="rect">
            <a:avLst/>
          </a:prstGeom>
        </p:spPr>
        <p:txBody>
          <a:bodyPr anchor="t" anchorCtr="0"/>
          <a:lstStyle>
            <a:lvl1pPr>
              <a:buNone/>
              <a:defRPr sz="1200" b="0" i="0">
                <a:solidFill>
                  <a:schemeClr val="tx1">
                    <a:alpha val="50000"/>
                  </a:schemeClr>
                </a:solidFill>
                <a:latin typeface="Poppins Light" pitchFamily="2" charset="77"/>
                <a:cs typeface="Poppins Light" pitchFamily="2" charset="77"/>
              </a:defRPr>
            </a:lvl1pPr>
          </a:lstStyle>
          <a:p>
            <a:pPr lvl="0"/>
            <a:r>
              <a:rPr lang="en-GB" dirty="0"/>
              <a:t>Click to edit Master text styles</a:t>
            </a:r>
            <a:endParaRPr lang="en-US" dirty="0"/>
          </a:p>
        </p:txBody>
      </p:sp>
    </p:spTree>
    <p:extLst>
      <p:ext uri="{BB962C8B-B14F-4D97-AF65-F5344CB8AC3E}">
        <p14:creationId xmlns:p14="http://schemas.microsoft.com/office/powerpoint/2010/main" val="40707388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000" b="1" i="0">
                <a:solidFill>
                  <a:schemeClr val="bg1"/>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8BB14DF6-6CEA-2449-8C74-52D22B9C0066}" type="datetime1">
              <a:rPr lang="en-GB" smtClean="0"/>
              <a:t>15/11/2023</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dirty="0"/>
          </a:p>
        </p:txBody>
      </p:sp>
    </p:spTree>
    <p:extLst>
      <p:ext uri="{BB962C8B-B14F-4D97-AF65-F5344CB8AC3E}">
        <p14:creationId xmlns:p14="http://schemas.microsoft.com/office/powerpoint/2010/main" val="36024106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286886" y="271123"/>
            <a:ext cx="489627" cy="956064"/>
          </a:xfrm>
          <a:prstGeom prst="rect">
            <a:avLst/>
          </a:prstGeom>
        </p:spPr>
      </p:pic>
      <p:pic>
        <p:nvPicPr>
          <p:cNvPr id="17" name="bg object 17"/>
          <p:cNvPicPr/>
          <p:nvPr/>
        </p:nvPicPr>
        <p:blipFill>
          <a:blip r:embed="rId3" cstate="print"/>
          <a:stretch>
            <a:fillRect/>
          </a:stretch>
        </p:blipFill>
        <p:spPr>
          <a:xfrm>
            <a:off x="9974714" y="0"/>
            <a:ext cx="2217285" cy="6857999"/>
          </a:xfrm>
          <a:prstGeom prst="rect">
            <a:avLst/>
          </a:prstGeom>
        </p:spPr>
      </p:pic>
      <p:sp>
        <p:nvSpPr>
          <p:cNvPr id="18" name="bg object 18"/>
          <p:cNvSpPr/>
          <p:nvPr/>
        </p:nvSpPr>
        <p:spPr>
          <a:xfrm>
            <a:off x="9750828" y="748144"/>
            <a:ext cx="1612900" cy="6109970"/>
          </a:xfrm>
          <a:custGeom>
            <a:avLst/>
            <a:gdLst/>
            <a:ahLst/>
            <a:cxnLst/>
            <a:rect l="l" t="t" r="r" b="b"/>
            <a:pathLst>
              <a:path w="1612900" h="6109970">
                <a:moveTo>
                  <a:pt x="1612668" y="0"/>
                </a:moveTo>
                <a:lnTo>
                  <a:pt x="0" y="0"/>
                </a:lnTo>
                <a:lnTo>
                  <a:pt x="0" y="6109854"/>
                </a:lnTo>
                <a:lnTo>
                  <a:pt x="1612668" y="6109854"/>
                </a:lnTo>
                <a:lnTo>
                  <a:pt x="1612668" y="0"/>
                </a:lnTo>
                <a:close/>
              </a:path>
            </a:pathLst>
          </a:custGeom>
          <a:solidFill>
            <a:srgbClr val="FFFFFF"/>
          </a:solidFill>
        </p:spPr>
        <p:txBody>
          <a:bodyPr wrap="square" lIns="0" tIns="0" rIns="0" bIns="0" rtlCol="0"/>
          <a:lstStyle/>
          <a:p>
            <a:endParaRPr dirty="0"/>
          </a:p>
        </p:txBody>
      </p:sp>
      <p:sp>
        <p:nvSpPr>
          <p:cNvPr id="2" name="Holder 2"/>
          <p:cNvSpPr>
            <a:spLocks noGrp="1"/>
          </p:cNvSpPr>
          <p:nvPr>
            <p:ph type="title"/>
          </p:nvPr>
        </p:nvSpPr>
        <p:spPr/>
        <p:txBody>
          <a:bodyPr lIns="0" tIns="0" rIns="0" bIns="0"/>
          <a:lstStyle>
            <a:lvl1pPr>
              <a:defRPr sz="5000" b="1" i="0">
                <a:solidFill>
                  <a:schemeClr val="bg1"/>
                </a:solidFill>
                <a:latin typeface="Trebuchet MS"/>
                <a:cs typeface="Trebuchet MS"/>
              </a:defRPr>
            </a:lvl1pPr>
          </a:lstStyle>
          <a:p>
            <a:endParaRPr/>
          </a:p>
        </p:txBody>
      </p:sp>
      <p:sp>
        <p:nvSpPr>
          <p:cNvPr id="3" name="Holder 3"/>
          <p:cNvSpPr>
            <a:spLocks noGrp="1"/>
          </p:cNvSpPr>
          <p:nvPr>
            <p:ph sz="half" idx="2"/>
          </p:nvPr>
        </p:nvSpPr>
        <p:spPr>
          <a:xfrm>
            <a:off x="935028" y="2094639"/>
            <a:ext cx="4743450" cy="353949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791982EF-AB11-3E45-BFE1-28530F9CB896}" type="datetime1">
              <a:rPr lang="en-GB" smtClean="0"/>
              <a:t>15/11/2023</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dirty="0"/>
          </a:p>
        </p:txBody>
      </p:sp>
    </p:spTree>
    <p:extLst>
      <p:ext uri="{BB962C8B-B14F-4D97-AF65-F5344CB8AC3E}">
        <p14:creationId xmlns:p14="http://schemas.microsoft.com/office/powerpoint/2010/main" val="2409747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3 (dar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88E81-BCD7-0846-A3F1-6AE06D198F71}"/>
              </a:ext>
            </a:extLst>
          </p:cNvPr>
          <p:cNvSpPr>
            <a:spLocks noGrp="1"/>
          </p:cNvSpPr>
          <p:nvPr>
            <p:ph type="ctrTitle"/>
          </p:nvPr>
        </p:nvSpPr>
        <p:spPr>
          <a:xfrm>
            <a:off x="6731481" y="772161"/>
            <a:ext cx="5088483" cy="3888740"/>
          </a:xfrm>
        </p:spPr>
        <p:txBody>
          <a:bodyPr anchor="b" anchorCtr="0"/>
          <a:lstStyle>
            <a:lvl1pPr algn="l">
              <a:defRPr sz="6500">
                <a:solidFill>
                  <a:schemeClr val="tx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4A10FF5E-56D9-4D47-8C0A-ECD26EFDC29B}"/>
              </a:ext>
            </a:extLst>
          </p:cNvPr>
          <p:cNvSpPr>
            <a:spLocks noGrp="1"/>
          </p:cNvSpPr>
          <p:nvPr>
            <p:ph type="subTitle" idx="1"/>
          </p:nvPr>
        </p:nvSpPr>
        <p:spPr>
          <a:xfrm>
            <a:off x="6731481" y="5046020"/>
            <a:ext cx="5088483" cy="1154769"/>
          </a:xfrm>
          <a:prstGeom prst="rect">
            <a:avLst/>
          </a:prstGeom>
        </p:spPr>
        <p:txBody>
          <a:bodyPr/>
          <a:lstStyle>
            <a:lvl1pPr marL="0" indent="0" algn="l">
              <a:buNone/>
              <a:defRPr sz="2800" b="1" i="0">
                <a:latin typeface="Poppins ExtraBold" pitchFamily="2" charset="77"/>
                <a:cs typeface="Poppins ExtraBo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2212378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3 (dar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88E81-BCD7-0846-A3F1-6AE06D198F71}"/>
              </a:ext>
            </a:extLst>
          </p:cNvPr>
          <p:cNvSpPr>
            <a:spLocks noGrp="1"/>
          </p:cNvSpPr>
          <p:nvPr>
            <p:ph type="ctrTitle"/>
          </p:nvPr>
        </p:nvSpPr>
        <p:spPr>
          <a:xfrm>
            <a:off x="6731481" y="772161"/>
            <a:ext cx="5088483" cy="3888740"/>
          </a:xfrm>
        </p:spPr>
        <p:txBody>
          <a:bodyPr anchor="b" anchorCtr="0"/>
          <a:lstStyle>
            <a:lvl1pPr algn="l">
              <a:defRPr sz="6500">
                <a:solidFill>
                  <a:schemeClr val="tx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4A10FF5E-56D9-4D47-8C0A-ECD26EFDC29B}"/>
              </a:ext>
            </a:extLst>
          </p:cNvPr>
          <p:cNvSpPr>
            <a:spLocks noGrp="1"/>
          </p:cNvSpPr>
          <p:nvPr>
            <p:ph type="subTitle" idx="1"/>
          </p:nvPr>
        </p:nvSpPr>
        <p:spPr>
          <a:xfrm>
            <a:off x="6731481" y="5046020"/>
            <a:ext cx="5088483" cy="1154769"/>
          </a:xfrm>
          <a:prstGeom prst="rect">
            <a:avLst/>
          </a:prstGeom>
        </p:spPr>
        <p:txBody>
          <a:bodyPr/>
          <a:lstStyle>
            <a:lvl1pPr marL="0" indent="0" algn="l">
              <a:buNone/>
              <a:defRPr sz="2800" b="1" i="0">
                <a:latin typeface="Poppins ExtraBold" pitchFamily="2" charset="77"/>
                <a:cs typeface="Poppins ExtraBo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2459376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1 (dar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5CDD74B-F600-E84F-85B8-EB18737F34B9}"/>
              </a:ext>
            </a:extLst>
          </p:cNvPr>
          <p:cNvSpPr>
            <a:spLocks noGrp="1"/>
          </p:cNvSpPr>
          <p:nvPr>
            <p:ph type="title"/>
          </p:nvPr>
        </p:nvSpPr>
        <p:spPr>
          <a:xfrm>
            <a:off x="6731481" y="790878"/>
            <a:ext cx="5088483" cy="5391194"/>
          </a:xfrm>
        </p:spPr>
        <p:txBody>
          <a:bodyPr anchor="b"/>
          <a:lstStyle>
            <a:lvl1pPr>
              <a:defRPr sz="6000"/>
            </a:lvl1pPr>
          </a:lstStyle>
          <a:p>
            <a:r>
              <a:rPr lang="en-GB" dirty="0"/>
              <a:t>Click to edit Master title style</a:t>
            </a:r>
            <a:endParaRPr lang="en-US" dirty="0"/>
          </a:p>
        </p:txBody>
      </p:sp>
    </p:spTree>
    <p:extLst>
      <p:ext uri="{BB962C8B-B14F-4D97-AF65-F5344CB8AC3E}">
        <p14:creationId xmlns:p14="http://schemas.microsoft.com/office/powerpoint/2010/main" val="778470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1 (dar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5CDD74B-F600-E84F-85B8-EB18737F34B9}"/>
              </a:ext>
            </a:extLst>
          </p:cNvPr>
          <p:cNvSpPr>
            <a:spLocks noGrp="1"/>
          </p:cNvSpPr>
          <p:nvPr>
            <p:ph type="title"/>
          </p:nvPr>
        </p:nvSpPr>
        <p:spPr>
          <a:xfrm>
            <a:off x="6731481" y="790878"/>
            <a:ext cx="5088483" cy="5391194"/>
          </a:xfrm>
        </p:spPr>
        <p:txBody>
          <a:bodyPr anchor="b"/>
          <a:lstStyle>
            <a:lvl1pPr>
              <a:defRPr sz="6000"/>
            </a:lvl1pPr>
          </a:lstStyle>
          <a:p>
            <a:r>
              <a:rPr lang="en-GB" dirty="0"/>
              <a:t>Click to edit Master title style</a:t>
            </a:r>
            <a:endParaRPr lang="en-US" dirty="0"/>
          </a:p>
        </p:txBody>
      </p:sp>
    </p:spTree>
    <p:extLst>
      <p:ext uri="{BB962C8B-B14F-4D97-AF65-F5344CB8AC3E}">
        <p14:creationId xmlns:p14="http://schemas.microsoft.com/office/powerpoint/2010/main" val="2547513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4 (dar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5CDD74B-F600-E84F-85B8-EB18737F34B9}"/>
              </a:ext>
            </a:extLst>
          </p:cNvPr>
          <p:cNvSpPr>
            <a:spLocks noGrp="1"/>
          </p:cNvSpPr>
          <p:nvPr>
            <p:ph type="title"/>
          </p:nvPr>
        </p:nvSpPr>
        <p:spPr>
          <a:xfrm>
            <a:off x="6731481" y="790878"/>
            <a:ext cx="5088483" cy="5391194"/>
          </a:xfrm>
        </p:spPr>
        <p:txBody>
          <a:bodyPr anchor="b"/>
          <a:lstStyle>
            <a:lvl1pPr>
              <a:defRPr sz="6000"/>
            </a:lvl1pPr>
          </a:lstStyle>
          <a:p>
            <a:r>
              <a:rPr lang="en-GB" dirty="0"/>
              <a:t>Click to edit Master title style</a:t>
            </a:r>
            <a:endParaRPr lang="en-US" dirty="0"/>
          </a:p>
        </p:txBody>
      </p:sp>
    </p:spTree>
    <p:extLst>
      <p:ext uri="{BB962C8B-B14F-4D97-AF65-F5344CB8AC3E}">
        <p14:creationId xmlns:p14="http://schemas.microsoft.com/office/powerpoint/2010/main" val="813678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Header 4 (dar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5CDD74B-F600-E84F-85B8-EB18737F34B9}"/>
              </a:ext>
            </a:extLst>
          </p:cNvPr>
          <p:cNvSpPr>
            <a:spLocks noGrp="1"/>
          </p:cNvSpPr>
          <p:nvPr>
            <p:ph type="title"/>
          </p:nvPr>
        </p:nvSpPr>
        <p:spPr>
          <a:xfrm>
            <a:off x="6731481" y="790878"/>
            <a:ext cx="5088483" cy="5391194"/>
          </a:xfrm>
        </p:spPr>
        <p:txBody>
          <a:bodyPr anchor="b"/>
          <a:lstStyle>
            <a:lvl1pPr>
              <a:defRPr sz="6000"/>
            </a:lvl1pPr>
          </a:lstStyle>
          <a:p>
            <a:r>
              <a:rPr lang="en-GB" dirty="0"/>
              <a:t>Click to edit Master title style</a:t>
            </a:r>
            <a:endParaRPr lang="en-US" dirty="0"/>
          </a:p>
        </p:txBody>
      </p:sp>
    </p:spTree>
    <p:extLst>
      <p:ext uri="{BB962C8B-B14F-4D97-AF65-F5344CB8AC3E}">
        <p14:creationId xmlns:p14="http://schemas.microsoft.com/office/powerpoint/2010/main" val="4212153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21" Type="http://schemas.openxmlformats.org/officeDocument/2006/relationships/image" Target="../media/image20.png"/><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image" Target="../media/image19.emf"/><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theme" Target="../theme/theme2.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3022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75C0C1-2498-DF47-AF5E-BD27893DA0E8}"/>
              </a:ext>
            </a:extLst>
          </p:cNvPr>
          <p:cNvSpPr>
            <a:spLocks noGrp="1"/>
          </p:cNvSpPr>
          <p:nvPr>
            <p:ph type="title"/>
          </p:nvPr>
        </p:nvSpPr>
        <p:spPr>
          <a:xfrm>
            <a:off x="1069394" y="502779"/>
            <a:ext cx="10746038" cy="589807"/>
          </a:xfrm>
          <a:prstGeom prst="rect">
            <a:avLst/>
          </a:prstGeom>
        </p:spPr>
        <p:txBody>
          <a:bodyPr vert="horz" lIns="91440" tIns="45720" rIns="91440" bIns="45720" rtlCol="0" anchor="t" anchorCtr="0">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213E55A0-8D6E-0C45-8BDE-EA49C70855CF}"/>
              </a:ext>
            </a:extLst>
          </p:cNvPr>
          <p:cNvSpPr>
            <a:spLocks noGrp="1"/>
          </p:cNvSpPr>
          <p:nvPr>
            <p:ph type="body" idx="1"/>
          </p:nvPr>
        </p:nvSpPr>
        <p:spPr>
          <a:xfrm>
            <a:off x="1069394" y="1491367"/>
            <a:ext cx="10746038" cy="4402606"/>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1" name="Straight Connector 10">
            <a:extLst>
              <a:ext uri="{FF2B5EF4-FFF2-40B4-BE49-F238E27FC236}">
                <a16:creationId xmlns:a16="http://schemas.microsoft.com/office/drawing/2014/main" id="{3B4E9933-E310-1542-9CD9-6C5E21B842BA}"/>
              </a:ext>
            </a:extLst>
          </p:cNvPr>
          <p:cNvCxnSpPr>
            <a:cxnSpLocks/>
          </p:cNvCxnSpPr>
          <p:nvPr userDrawn="1"/>
        </p:nvCxnSpPr>
        <p:spPr>
          <a:xfrm>
            <a:off x="692819" y="0"/>
            <a:ext cx="0" cy="685800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FBF292E1-4A93-D649-A78B-A0271DA76BB0}"/>
              </a:ext>
            </a:extLst>
          </p:cNvPr>
          <p:cNvCxnSpPr>
            <a:cxnSpLocks/>
          </p:cNvCxnSpPr>
          <p:nvPr userDrawn="1"/>
        </p:nvCxnSpPr>
        <p:spPr>
          <a:xfrm>
            <a:off x="-5183" y="789139"/>
            <a:ext cx="698002" cy="0"/>
          </a:xfrm>
          <a:prstGeom prst="line">
            <a:avLst/>
          </a:prstGeom>
          <a:ln w="63500">
            <a:solidFill>
              <a:schemeClr val="tx1"/>
            </a:solidFill>
          </a:ln>
        </p:spPr>
        <p:style>
          <a:lnRef idx="1">
            <a:schemeClr val="dk1"/>
          </a:lnRef>
          <a:fillRef idx="0">
            <a:schemeClr val="dk1"/>
          </a:fillRef>
          <a:effectRef idx="0">
            <a:schemeClr val="dk1"/>
          </a:effectRef>
          <a:fontRef idx="minor">
            <a:schemeClr val="tx1"/>
          </a:fontRef>
        </p:style>
      </p:cxnSp>
      <p:pic>
        <p:nvPicPr>
          <p:cNvPr id="4" name="Picture 3">
            <a:extLst>
              <a:ext uri="{FF2B5EF4-FFF2-40B4-BE49-F238E27FC236}">
                <a16:creationId xmlns:a16="http://schemas.microsoft.com/office/drawing/2014/main" id="{E548CCB0-AB45-D947-A021-9FAE8A00CC34}"/>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121077" y="162838"/>
            <a:ext cx="445482" cy="438411"/>
          </a:xfrm>
          <a:prstGeom prst="rect">
            <a:avLst/>
          </a:prstGeom>
        </p:spPr>
      </p:pic>
      <p:sp>
        <p:nvSpPr>
          <p:cNvPr id="7" name="Text Placeholder 7">
            <a:extLst>
              <a:ext uri="{FF2B5EF4-FFF2-40B4-BE49-F238E27FC236}">
                <a16:creationId xmlns:a16="http://schemas.microsoft.com/office/drawing/2014/main" id="{EA7AD92E-FDD6-4947-9176-4F8852EAA399}"/>
              </a:ext>
            </a:extLst>
          </p:cNvPr>
          <p:cNvSpPr txBox="1">
            <a:spLocks/>
          </p:cNvSpPr>
          <p:nvPr userDrawn="1"/>
        </p:nvSpPr>
        <p:spPr>
          <a:xfrm rot="16200000">
            <a:off x="-2571151" y="3587601"/>
            <a:ext cx="5868444" cy="672353"/>
          </a:xfrm>
          <a:prstGeom prst="rect">
            <a:avLst/>
          </a:prstGeom>
        </p:spPr>
        <p:txBody>
          <a:bodyPr anchor="ctr" anchorCtr="0"/>
          <a:lstStyle>
            <a:lvl1pPr marL="228600" indent="-228600" algn="r" defTabSz="914400" rtl="0" eaLnBrk="1" latinLnBrk="0" hangingPunct="1">
              <a:lnSpc>
                <a:spcPct val="90000"/>
              </a:lnSpc>
              <a:spcBef>
                <a:spcPts val="1000"/>
              </a:spcBef>
              <a:buSzPct val="80000"/>
              <a:buFontTx/>
              <a:buNone/>
              <a:defRPr sz="1600" b="0" i="0" kern="1200">
                <a:solidFill>
                  <a:schemeClr val="tx1"/>
                </a:solidFill>
                <a:latin typeface="Poppins Light" pitchFamily="2" charset="77"/>
                <a:ea typeface="+mn-ea"/>
                <a:cs typeface="Poppins Light" pitchFamily="2" charset="77"/>
              </a:defRPr>
            </a:lvl1pPr>
            <a:lvl2pPr marL="685800" indent="-228600" algn="l" defTabSz="914400" rtl="0" eaLnBrk="1" latinLnBrk="0" hangingPunct="1">
              <a:lnSpc>
                <a:spcPct val="90000"/>
              </a:lnSpc>
              <a:spcBef>
                <a:spcPts val="500"/>
              </a:spcBef>
              <a:buSzPct val="80000"/>
              <a:buFontTx/>
              <a:buBlip>
                <a:blip r:embed="rId18"/>
              </a:buBlip>
              <a:defRPr sz="2400" b="0" i="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SzPct val="80000"/>
              <a:buFontTx/>
              <a:buBlip>
                <a:blip r:embed="rId18"/>
              </a:buBlip>
              <a:defRPr sz="2000" b="0" i="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SzPct val="80000"/>
              <a:buFontTx/>
              <a:buBlip>
                <a:blip r:embed="rId18"/>
              </a:buBlip>
              <a:defRPr sz="1800" b="0" i="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SzPct val="80000"/>
              <a:buFontTx/>
              <a:buBlip>
                <a:blip r:embed="rId18"/>
              </a:buBlip>
              <a:defRPr sz="1600" b="0" i="0" kern="1200">
                <a:solidFill>
                  <a:schemeClr val="tx1"/>
                </a:solidFill>
                <a:latin typeface="Poppins Light" pitchFamily="2" charset="77"/>
                <a:ea typeface="+mn-ea"/>
                <a:cs typeface="Poppins Light" pitchFamily="2" charset="77"/>
              </a:defRPr>
            </a:lvl5pPr>
            <a:lvl6pPr marL="25146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200" b="0" i="0" kern="1200">
                <a:solidFill>
                  <a:schemeClr val="tx1"/>
                </a:solidFill>
                <a:latin typeface="Poppins Light" pitchFamily="2" charset="77"/>
                <a:ea typeface="+mn-ea"/>
                <a:cs typeface="Poppins Light" pitchFamily="2" charset="77"/>
              </a:defRPr>
            </a:lvl6pPr>
            <a:lvl7pPr marL="2743200" indent="0" algn="l" defTabSz="914400" rtl="0" eaLnBrk="1" latinLnBrk="0" hangingPunct="1">
              <a:lnSpc>
                <a:spcPct val="90000"/>
              </a:lnSpc>
              <a:spcBef>
                <a:spcPts val="500"/>
              </a:spcBef>
              <a:buFont typeface="Arial" panose="020B0604020202020204" pitchFamily="34" charset="0"/>
              <a:buNone/>
              <a:defRPr sz="1200" b="0" i="0" kern="1200">
                <a:solidFill>
                  <a:schemeClr val="tx1"/>
                </a:solidFill>
                <a:latin typeface="Poppins Light" pitchFamily="2" charset="77"/>
                <a:ea typeface="+mn-ea"/>
                <a:cs typeface="Poppins Light" pitchFamily="2" charset="77"/>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t>
            </a:r>
            <a:r>
              <a:rPr lang="en-US" dirty="0" err="1"/>
              <a:t>WeAre</a:t>
            </a:r>
            <a:r>
              <a:rPr lang="en-US" b="1" i="0" dirty="0" err="1">
                <a:latin typeface="Poppins" pitchFamily="2" charset="77"/>
                <a:cs typeface="Poppins" pitchFamily="2" charset="77"/>
              </a:rPr>
              <a:t>Exclusive</a:t>
            </a:r>
            <a:endParaRPr lang="en-US" b="1" i="0" dirty="0">
              <a:latin typeface="Poppins" pitchFamily="2" charset="77"/>
              <a:cs typeface="Poppins" pitchFamily="2" charset="77"/>
            </a:endParaRPr>
          </a:p>
        </p:txBody>
      </p:sp>
    </p:spTree>
    <p:extLst>
      <p:ext uri="{BB962C8B-B14F-4D97-AF65-F5344CB8AC3E}">
        <p14:creationId xmlns:p14="http://schemas.microsoft.com/office/powerpoint/2010/main" val="2226100415"/>
      </p:ext>
    </p:extLst>
  </p:cSld>
  <p:clrMap bg1="dk1" tx1="lt1" bg2="dk2" tx2="lt2" accent1="accent1" accent2="accent2" accent3="accent3" accent4="accent4" accent5="accent5" accent6="accent6" hlink="hlink" folHlink="folHlink"/>
  <p:sldLayoutIdLst>
    <p:sldLayoutId id="2147483680" r:id="rId1"/>
    <p:sldLayoutId id="2147483693" r:id="rId2"/>
    <p:sldLayoutId id="2147483694" r:id="rId3"/>
    <p:sldLayoutId id="2147483695" r:id="rId4"/>
    <p:sldLayoutId id="2147483696" r:id="rId5"/>
    <p:sldLayoutId id="2147483662" r:id="rId6"/>
    <p:sldLayoutId id="2147483697" r:id="rId7"/>
    <p:sldLayoutId id="2147483683" r:id="rId8"/>
    <p:sldLayoutId id="2147483687" r:id="rId9"/>
    <p:sldLayoutId id="2147483689" r:id="rId10"/>
    <p:sldLayoutId id="2147483685" r:id="rId11"/>
    <p:sldLayoutId id="2147483688" r:id="rId12"/>
    <p:sldLayoutId id="2147483698" r:id="rId13"/>
    <p:sldLayoutId id="2147483686" r:id="rId14"/>
    <p:sldLayoutId id="2147483699" r:id="rId15"/>
  </p:sldLayoutIdLst>
  <p:txStyles>
    <p:titleStyle>
      <a:lvl1pPr algn="l" defTabSz="914400" rtl="0" eaLnBrk="1" latinLnBrk="0" hangingPunct="1">
        <a:lnSpc>
          <a:spcPct val="90000"/>
        </a:lnSpc>
        <a:spcBef>
          <a:spcPct val="0"/>
        </a:spcBef>
        <a:buNone/>
        <a:defRPr sz="4400" b="1" i="0" kern="1200">
          <a:solidFill>
            <a:schemeClr val="tx1"/>
          </a:solidFill>
          <a:latin typeface="Poppins ExtraBold" pitchFamily="2" charset="77"/>
          <a:ea typeface="+mj-ea"/>
          <a:cs typeface="Poppins ExtraBold" pitchFamily="2" charset="77"/>
        </a:defRPr>
      </a:lvl1pPr>
    </p:titleStyle>
    <p:bodyStyle>
      <a:lvl1pPr marL="228600" indent="-228600" algn="l" defTabSz="914400" rtl="0" eaLnBrk="1" latinLnBrk="0" hangingPunct="1">
        <a:lnSpc>
          <a:spcPct val="90000"/>
        </a:lnSpc>
        <a:spcBef>
          <a:spcPts val="1000"/>
        </a:spcBef>
        <a:buSzPct val="80000"/>
        <a:buFontTx/>
        <a:buBlip>
          <a:blip r:embed="rId18"/>
        </a:buBlip>
        <a:defRPr sz="2800" b="1" i="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SzPct val="80000"/>
        <a:buFontTx/>
        <a:buBlip>
          <a:blip r:embed="rId18"/>
        </a:buBlip>
        <a:defRPr sz="2400" b="0" i="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SzPct val="80000"/>
        <a:buFontTx/>
        <a:buBlip>
          <a:blip r:embed="rId18"/>
        </a:buBlip>
        <a:defRPr sz="2000" b="0" i="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SzPct val="80000"/>
        <a:buFontTx/>
        <a:buBlip>
          <a:blip r:embed="rId18"/>
        </a:buBlip>
        <a:defRPr sz="1800" b="0" i="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SzPct val="80000"/>
        <a:buFontTx/>
        <a:buBlip>
          <a:blip r:embed="rId18"/>
        </a:buBlip>
        <a:defRPr sz="1600" b="0" i="0" kern="1200">
          <a:solidFill>
            <a:schemeClr val="tx1"/>
          </a:solidFill>
          <a:latin typeface="Poppins Light" pitchFamily="2" charset="77"/>
          <a:ea typeface="+mn-ea"/>
          <a:cs typeface="Poppins Light" pitchFamily="2" charset="77"/>
        </a:defRPr>
      </a:lvl5pPr>
      <a:lvl6pPr marL="25146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200" b="0" i="0" kern="1200">
          <a:solidFill>
            <a:schemeClr val="tx1"/>
          </a:solidFill>
          <a:latin typeface="Poppins Light" pitchFamily="2" charset="77"/>
          <a:ea typeface="+mn-ea"/>
          <a:cs typeface="Poppins Light" pitchFamily="2" charset="77"/>
        </a:defRPr>
      </a:lvl6pPr>
      <a:lvl7pPr marL="2743200" indent="0" algn="l" defTabSz="914400" rtl="0" eaLnBrk="1" latinLnBrk="0" hangingPunct="1">
        <a:lnSpc>
          <a:spcPct val="90000"/>
        </a:lnSpc>
        <a:spcBef>
          <a:spcPts val="500"/>
        </a:spcBef>
        <a:buFont typeface="Arial" panose="020B0604020202020204" pitchFamily="34" charset="0"/>
        <a:buNone/>
        <a:defRPr sz="1200" b="0" i="0" kern="1200">
          <a:solidFill>
            <a:schemeClr val="tx1"/>
          </a:solidFill>
          <a:latin typeface="Poppins Light" pitchFamily="2" charset="77"/>
          <a:ea typeface="+mn-ea"/>
          <a:cs typeface="Poppins Light" pitchFamily="2" charset="77"/>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75C0C1-2498-DF47-AF5E-BD27893DA0E8}"/>
              </a:ext>
            </a:extLst>
          </p:cNvPr>
          <p:cNvSpPr>
            <a:spLocks noGrp="1"/>
          </p:cNvSpPr>
          <p:nvPr>
            <p:ph type="title"/>
          </p:nvPr>
        </p:nvSpPr>
        <p:spPr>
          <a:xfrm>
            <a:off x="1069394" y="502779"/>
            <a:ext cx="10746038" cy="589807"/>
          </a:xfrm>
          <a:prstGeom prst="rect">
            <a:avLst/>
          </a:prstGeom>
        </p:spPr>
        <p:txBody>
          <a:bodyPr vert="horz" lIns="91440" tIns="45720" rIns="91440" bIns="45720" rtlCol="0" anchor="t" anchorCtr="0">
            <a:no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213E55A0-8D6E-0C45-8BDE-EA49C70855CF}"/>
              </a:ext>
            </a:extLst>
          </p:cNvPr>
          <p:cNvSpPr>
            <a:spLocks noGrp="1"/>
          </p:cNvSpPr>
          <p:nvPr>
            <p:ph type="body" idx="1"/>
          </p:nvPr>
        </p:nvSpPr>
        <p:spPr>
          <a:xfrm>
            <a:off x="1069394" y="1491367"/>
            <a:ext cx="10746038" cy="4402606"/>
          </a:xfrm>
          <a:prstGeom prst="rect">
            <a:avLst/>
          </a:prstGeom>
        </p:spPr>
        <p:txBody>
          <a:bodyPr vert="horz" lIns="91440" tIns="45720" rIns="91440" bIns="4572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0" name="Picture 9">
            <a:extLst>
              <a:ext uri="{FF2B5EF4-FFF2-40B4-BE49-F238E27FC236}">
                <a16:creationId xmlns:a16="http://schemas.microsoft.com/office/drawing/2014/main" id="{896E63CB-E43D-5F40-A9CD-0BACF05FB3D0}"/>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120077" y="162838"/>
            <a:ext cx="447482" cy="438411"/>
          </a:xfrm>
          <a:prstGeom prst="rect">
            <a:avLst/>
          </a:prstGeom>
        </p:spPr>
      </p:pic>
      <p:cxnSp>
        <p:nvCxnSpPr>
          <p:cNvPr id="11" name="Straight Connector 10">
            <a:extLst>
              <a:ext uri="{FF2B5EF4-FFF2-40B4-BE49-F238E27FC236}">
                <a16:creationId xmlns:a16="http://schemas.microsoft.com/office/drawing/2014/main" id="{3B4E9933-E310-1542-9CD9-6C5E21B842BA}"/>
              </a:ext>
            </a:extLst>
          </p:cNvPr>
          <p:cNvCxnSpPr>
            <a:cxnSpLocks/>
          </p:cNvCxnSpPr>
          <p:nvPr userDrawn="1"/>
        </p:nvCxnSpPr>
        <p:spPr>
          <a:xfrm>
            <a:off x="692819" y="0"/>
            <a:ext cx="0" cy="6858000"/>
          </a:xfrm>
          <a:prstGeom prst="line">
            <a:avLst/>
          </a:prstGeom>
          <a:ln w="12700">
            <a:solidFill>
              <a:schemeClr val="dk1"/>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FBF292E1-4A93-D649-A78B-A0271DA76BB0}"/>
              </a:ext>
            </a:extLst>
          </p:cNvPr>
          <p:cNvCxnSpPr>
            <a:cxnSpLocks/>
          </p:cNvCxnSpPr>
          <p:nvPr userDrawn="1"/>
        </p:nvCxnSpPr>
        <p:spPr>
          <a:xfrm>
            <a:off x="-5183" y="789139"/>
            <a:ext cx="698002" cy="0"/>
          </a:xfrm>
          <a:prstGeom prst="line">
            <a:avLst/>
          </a:prstGeom>
          <a:ln w="63500">
            <a:solidFill>
              <a:schemeClr val="dk1"/>
            </a:solidFill>
          </a:ln>
        </p:spPr>
        <p:style>
          <a:lnRef idx="1">
            <a:schemeClr val="dk1"/>
          </a:lnRef>
          <a:fillRef idx="0">
            <a:schemeClr val="dk1"/>
          </a:fillRef>
          <a:effectRef idx="0">
            <a:schemeClr val="dk1"/>
          </a:effectRef>
          <a:fontRef idx="minor">
            <a:schemeClr val="tx1"/>
          </a:fontRef>
        </p:style>
      </p:cxnSp>
      <p:pic>
        <p:nvPicPr>
          <p:cNvPr id="13" name="Picture 12">
            <a:extLst>
              <a:ext uri="{FF2B5EF4-FFF2-40B4-BE49-F238E27FC236}">
                <a16:creationId xmlns:a16="http://schemas.microsoft.com/office/drawing/2014/main" id="{7A0BDAA3-AAFA-BF49-9489-A02D3A3DFACD}"/>
              </a:ext>
            </a:extLst>
          </p:cNvPr>
          <p:cNvPicPr>
            <a:picLocks noChangeAspect="1"/>
          </p:cNvPicPr>
          <p:nvPr userDrawn="1"/>
        </p:nvPicPr>
        <p:blipFill>
          <a:blip r:embed="rId21" cstate="email">
            <a:extLst>
              <a:ext uri="{28A0092B-C50C-407E-A947-70E740481C1C}">
                <a14:useLocalDpi xmlns:a14="http://schemas.microsoft.com/office/drawing/2010/main"/>
              </a:ext>
            </a:extLst>
          </a:blip>
          <a:srcRect/>
          <a:stretch/>
        </p:blipFill>
        <p:spPr>
          <a:xfrm>
            <a:off x="121076" y="162839"/>
            <a:ext cx="445482" cy="438411"/>
          </a:xfrm>
          <a:prstGeom prst="rect">
            <a:avLst/>
          </a:prstGeom>
        </p:spPr>
      </p:pic>
      <p:sp>
        <p:nvSpPr>
          <p:cNvPr id="8" name="Text Placeholder 7">
            <a:extLst>
              <a:ext uri="{FF2B5EF4-FFF2-40B4-BE49-F238E27FC236}">
                <a16:creationId xmlns:a16="http://schemas.microsoft.com/office/drawing/2014/main" id="{4B0910F1-CD08-C34E-AE08-C98825AD2C11}"/>
              </a:ext>
            </a:extLst>
          </p:cNvPr>
          <p:cNvSpPr txBox="1">
            <a:spLocks/>
          </p:cNvSpPr>
          <p:nvPr userDrawn="1"/>
        </p:nvSpPr>
        <p:spPr>
          <a:xfrm rot="16200000">
            <a:off x="-2571151" y="3587601"/>
            <a:ext cx="5868444" cy="672353"/>
          </a:xfrm>
          <a:prstGeom prst="rect">
            <a:avLst/>
          </a:prstGeom>
        </p:spPr>
        <p:txBody>
          <a:bodyPr anchor="ctr" anchorCtr="0"/>
          <a:lstStyle>
            <a:lvl1pPr marL="228600" indent="-228600" algn="r" defTabSz="914400" rtl="0" eaLnBrk="1" latinLnBrk="0" hangingPunct="1">
              <a:lnSpc>
                <a:spcPct val="90000"/>
              </a:lnSpc>
              <a:spcBef>
                <a:spcPts val="1000"/>
              </a:spcBef>
              <a:buSzPct val="80000"/>
              <a:buFontTx/>
              <a:buNone/>
              <a:defRPr sz="1600" b="0" i="0" kern="1200">
                <a:solidFill>
                  <a:schemeClr val="tx1"/>
                </a:solidFill>
                <a:latin typeface="Poppins Light" pitchFamily="2" charset="77"/>
                <a:ea typeface="+mn-ea"/>
                <a:cs typeface="Poppins Light" pitchFamily="2" charset="77"/>
              </a:defRPr>
            </a:lvl1pPr>
            <a:lvl2pPr marL="685800" indent="-228600" algn="l" defTabSz="914400" rtl="0" eaLnBrk="1" latinLnBrk="0" hangingPunct="1">
              <a:lnSpc>
                <a:spcPct val="90000"/>
              </a:lnSpc>
              <a:spcBef>
                <a:spcPts val="500"/>
              </a:spcBef>
              <a:buSzPct val="80000"/>
              <a:buFontTx/>
              <a:buBlip>
                <a:blip r:embed="rId22"/>
              </a:buBlip>
              <a:defRPr sz="2400" b="0" i="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SzPct val="80000"/>
              <a:buFontTx/>
              <a:buBlip>
                <a:blip r:embed="rId22"/>
              </a:buBlip>
              <a:defRPr sz="2000" b="0" i="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SzPct val="80000"/>
              <a:buFontTx/>
              <a:buBlip>
                <a:blip r:embed="rId22"/>
              </a:buBlip>
              <a:defRPr sz="1800" b="0" i="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SzPct val="80000"/>
              <a:buFontTx/>
              <a:buBlip>
                <a:blip r:embed="rId22"/>
              </a:buBlip>
              <a:defRPr sz="1600" b="0" i="0" kern="1200">
                <a:solidFill>
                  <a:schemeClr val="tx1"/>
                </a:solidFill>
                <a:latin typeface="Poppins Light" pitchFamily="2" charset="77"/>
                <a:ea typeface="+mn-ea"/>
                <a:cs typeface="Poppins Light" pitchFamily="2" charset="77"/>
              </a:defRPr>
            </a:lvl5pPr>
            <a:lvl6pPr marL="25146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200" b="0" i="0" kern="1200">
                <a:solidFill>
                  <a:schemeClr val="tx1"/>
                </a:solidFill>
                <a:latin typeface="Poppins Light" pitchFamily="2" charset="77"/>
                <a:ea typeface="+mn-ea"/>
                <a:cs typeface="Poppins Light" pitchFamily="2" charset="77"/>
              </a:defRPr>
            </a:lvl6pPr>
            <a:lvl7pPr marL="2743200" indent="0" algn="l" defTabSz="914400" rtl="0" eaLnBrk="1" latinLnBrk="0" hangingPunct="1">
              <a:lnSpc>
                <a:spcPct val="90000"/>
              </a:lnSpc>
              <a:spcBef>
                <a:spcPts val="500"/>
              </a:spcBef>
              <a:buFont typeface="Arial" panose="020B0604020202020204" pitchFamily="34" charset="0"/>
              <a:buNone/>
              <a:defRPr sz="1200" b="0" i="0" kern="1200">
                <a:solidFill>
                  <a:schemeClr val="tx1"/>
                </a:solidFill>
                <a:latin typeface="Poppins Light" pitchFamily="2" charset="77"/>
                <a:ea typeface="+mn-ea"/>
                <a:cs typeface="Poppins Light" pitchFamily="2" charset="77"/>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t>
            </a:r>
            <a:r>
              <a:rPr lang="en-US" dirty="0" err="1"/>
              <a:t>WeAre</a:t>
            </a:r>
            <a:r>
              <a:rPr lang="en-US" b="1" i="0" dirty="0" err="1">
                <a:latin typeface="Poppins" pitchFamily="2" charset="77"/>
                <a:cs typeface="Poppins" pitchFamily="2" charset="77"/>
              </a:rPr>
              <a:t>Exclusive</a:t>
            </a:r>
            <a:endParaRPr lang="en-US" b="1" i="0" dirty="0">
              <a:latin typeface="Poppins" pitchFamily="2" charset="77"/>
              <a:cs typeface="Poppins" pitchFamily="2" charset="77"/>
            </a:endParaRPr>
          </a:p>
        </p:txBody>
      </p:sp>
    </p:spTree>
    <p:extLst>
      <p:ext uri="{BB962C8B-B14F-4D97-AF65-F5344CB8AC3E}">
        <p14:creationId xmlns:p14="http://schemas.microsoft.com/office/powerpoint/2010/main" val="178627107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90" r:id="rId3"/>
    <p:sldLayoutId id="2147483691" r:id="rId4"/>
    <p:sldLayoutId id="2147483692" r:id="rId5"/>
    <p:sldLayoutId id="2147483703" r:id="rId6"/>
    <p:sldLayoutId id="2147483670" r:id="rId7"/>
    <p:sldLayoutId id="2147483671" r:id="rId8"/>
    <p:sldLayoutId id="2147483673" r:id="rId9"/>
    <p:sldLayoutId id="2147483702" r:id="rId10"/>
    <p:sldLayoutId id="2147483700" r:id="rId11"/>
    <p:sldLayoutId id="2147483701" r:id="rId12"/>
    <p:sldLayoutId id="2147483672" r:id="rId13"/>
    <p:sldLayoutId id="2147483674" r:id="rId14"/>
    <p:sldLayoutId id="2147483675" r:id="rId15"/>
    <p:sldLayoutId id="2147483707" r:id="rId16"/>
    <p:sldLayoutId id="2147483710" r:id="rId17"/>
    <p:sldLayoutId id="2147483711" r:id="rId18"/>
  </p:sldLayoutIdLst>
  <p:txStyles>
    <p:titleStyle>
      <a:lvl1pPr algn="l" defTabSz="914400" rtl="0" eaLnBrk="1" latinLnBrk="0" hangingPunct="1">
        <a:lnSpc>
          <a:spcPct val="90000"/>
        </a:lnSpc>
        <a:spcBef>
          <a:spcPct val="0"/>
        </a:spcBef>
        <a:buNone/>
        <a:defRPr sz="4400" b="1" i="0" kern="1200">
          <a:solidFill>
            <a:schemeClr val="tx1"/>
          </a:solidFill>
          <a:latin typeface="Poppins ExtraBold" pitchFamily="2" charset="77"/>
          <a:ea typeface="+mj-ea"/>
          <a:cs typeface="Poppins ExtraBold"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oppins Light" pitchFamily="2" charset="77"/>
          <a:ea typeface="+mn-ea"/>
          <a:cs typeface="Poppins Light" pitchFamily="2" charset="77"/>
        </a:defRPr>
      </a:lvl5pPr>
      <a:lvl6pPr marL="25146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200" b="0" i="0" kern="1200">
          <a:solidFill>
            <a:schemeClr val="tx1"/>
          </a:solidFill>
          <a:latin typeface="Poppins Light" pitchFamily="2" charset="77"/>
          <a:ea typeface="+mn-ea"/>
          <a:cs typeface="Poppins Light" pitchFamily="2" charset="77"/>
        </a:defRPr>
      </a:lvl6pPr>
      <a:lvl7pPr marL="2743200" indent="0" algn="l" defTabSz="914400" rtl="0" eaLnBrk="1" latinLnBrk="0" hangingPunct="1">
        <a:lnSpc>
          <a:spcPct val="90000"/>
        </a:lnSpc>
        <a:spcBef>
          <a:spcPts val="500"/>
        </a:spcBef>
        <a:buFont typeface="Arial" panose="020B0604020202020204" pitchFamily="34" charset="0"/>
        <a:buNone/>
        <a:defRPr sz="1200" b="0" i="0" kern="1200">
          <a:solidFill>
            <a:schemeClr val="tx1"/>
          </a:solidFill>
          <a:latin typeface="Poppins Light" pitchFamily="2" charset="77"/>
          <a:ea typeface="+mn-ea"/>
          <a:cs typeface="Poppins Light" pitchFamily="2" charset="77"/>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33.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9.xml"/><Relationship Id="rId5" Type="http://schemas.openxmlformats.org/officeDocument/2006/relationships/image" Target="../media/image36.emf"/><Relationship Id="rId4" Type="http://schemas.openxmlformats.org/officeDocument/2006/relationships/image" Target="../media/image35.emf"/></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9.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9.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A2557-E07C-B785-7EFD-D6A182F2AA1F}"/>
              </a:ext>
            </a:extLst>
          </p:cNvPr>
          <p:cNvSpPr>
            <a:spLocks noGrp="1"/>
          </p:cNvSpPr>
          <p:nvPr>
            <p:ph type="ctrTitle"/>
          </p:nvPr>
        </p:nvSpPr>
        <p:spPr>
          <a:xfrm>
            <a:off x="6714165" y="2042114"/>
            <a:ext cx="5088483" cy="3888740"/>
          </a:xfrm>
        </p:spPr>
        <p:txBody>
          <a:bodyPr>
            <a:normAutofit fontScale="90000"/>
          </a:bodyPr>
          <a:lstStyle/>
          <a:p>
            <a:r>
              <a:rPr lang="en-US" dirty="0"/>
              <a:t>The Marketing Network</a:t>
            </a:r>
            <a:br>
              <a:rPr lang="en-US" dirty="0"/>
            </a:br>
            <a:br>
              <a:rPr lang="en-US" dirty="0"/>
            </a:br>
            <a:r>
              <a:rPr lang="en-US" sz="2800" dirty="0"/>
              <a:t>Monthly virtual meet-up</a:t>
            </a:r>
            <a:br>
              <a:rPr lang="en-US" sz="2800" dirty="0"/>
            </a:br>
            <a:r>
              <a:rPr lang="en-US" sz="2800" dirty="0"/>
              <a:t>November 2023 </a:t>
            </a:r>
            <a:endParaRPr lang="en-GB" dirty="0"/>
          </a:p>
        </p:txBody>
      </p:sp>
      <p:pic>
        <p:nvPicPr>
          <p:cNvPr id="1026" name="Picture 2" descr="Coterie | Your Partner Marketing Experts">
            <a:extLst>
              <a:ext uri="{FF2B5EF4-FFF2-40B4-BE49-F238E27FC236}">
                <a16:creationId xmlns:a16="http://schemas.microsoft.com/office/drawing/2014/main" id="{B4B7D2D3-DACE-E714-B37C-C1C9B6C5E3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0718" y="381209"/>
            <a:ext cx="2857500" cy="13335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075501FA-57D8-938B-B24B-FF43DCDA85BB}"/>
              </a:ext>
            </a:extLst>
          </p:cNvPr>
          <p:cNvSpPr txBox="1">
            <a:spLocks/>
          </p:cNvSpPr>
          <p:nvPr/>
        </p:nvSpPr>
        <p:spPr>
          <a:xfrm>
            <a:off x="8887893" y="381209"/>
            <a:ext cx="3188360" cy="422476"/>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6500" b="1" i="0" kern="1200">
                <a:solidFill>
                  <a:schemeClr val="tx1"/>
                </a:solidFill>
                <a:latin typeface="Poppins ExtraBold" pitchFamily="2" charset="77"/>
                <a:ea typeface="+mj-ea"/>
                <a:cs typeface="Poppins ExtraBold" pitchFamily="2" charset="77"/>
              </a:defRPr>
            </a:lvl1pPr>
          </a:lstStyle>
          <a:p>
            <a:r>
              <a:rPr lang="en-US" sz="2000" b="0" dirty="0">
                <a:latin typeface="Poppins Light" panose="00000400000000000000" pitchFamily="2" charset="0"/>
                <a:cs typeface="Poppins Light" panose="00000400000000000000" pitchFamily="2" charset="0"/>
              </a:rPr>
              <a:t>In Partnership with</a:t>
            </a:r>
            <a:endParaRPr lang="en-GB" sz="2000" b="0" dirty="0">
              <a:latin typeface="Poppins Light" panose="00000400000000000000" pitchFamily="2" charset="0"/>
              <a:cs typeface="Poppins Light" panose="00000400000000000000" pitchFamily="2" charset="0"/>
            </a:endParaRPr>
          </a:p>
        </p:txBody>
      </p:sp>
    </p:spTree>
    <p:extLst>
      <p:ext uri="{BB962C8B-B14F-4D97-AF65-F5344CB8AC3E}">
        <p14:creationId xmlns:p14="http://schemas.microsoft.com/office/powerpoint/2010/main" val="3307468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86886" y="271123"/>
            <a:ext cx="489627" cy="956064"/>
          </a:xfrm>
          <a:prstGeom prst="rect">
            <a:avLst/>
          </a:prstGeom>
        </p:spPr>
      </p:pic>
      <p:grpSp>
        <p:nvGrpSpPr>
          <p:cNvPr id="3" name="object 3"/>
          <p:cNvGrpSpPr/>
          <p:nvPr/>
        </p:nvGrpSpPr>
        <p:grpSpPr>
          <a:xfrm>
            <a:off x="1806243" y="3526535"/>
            <a:ext cx="6959600" cy="3124200"/>
            <a:chOff x="1806243" y="3526535"/>
            <a:chExt cx="6959600" cy="3124200"/>
          </a:xfrm>
        </p:grpSpPr>
        <p:pic>
          <p:nvPicPr>
            <p:cNvPr id="4" name="object 4"/>
            <p:cNvPicPr/>
            <p:nvPr/>
          </p:nvPicPr>
          <p:blipFill>
            <a:blip r:embed="rId3" cstate="print"/>
            <a:stretch>
              <a:fillRect/>
            </a:stretch>
          </p:blipFill>
          <p:spPr>
            <a:xfrm>
              <a:off x="4663440" y="3526535"/>
              <a:ext cx="3304032" cy="3124200"/>
            </a:xfrm>
            <a:prstGeom prst="rect">
              <a:avLst/>
            </a:prstGeom>
          </p:spPr>
        </p:pic>
        <p:pic>
          <p:nvPicPr>
            <p:cNvPr id="5" name="object 5"/>
            <p:cNvPicPr/>
            <p:nvPr/>
          </p:nvPicPr>
          <p:blipFill>
            <a:blip r:embed="rId4" cstate="print"/>
            <a:stretch>
              <a:fillRect/>
            </a:stretch>
          </p:blipFill>
          <p:spPr>
            <a:xfrm>
              <a:off x="3765945" y="3551043"/>
              <a:ext cx="4999653" cy="3021283"/>
            </a:xfrm>
            <a:prstGeom prst="rect">
              <a:avLst/>
            </a:prstGeom>
          </p:spPr>
        </p:pic>
        <p:sp>
          <p:nvSpPr>
            <p:cNvPr id="6" name="object 6"/>
            <p:cNvSpPr/>
            <p:nvPr/>
          </p:nvSpPr>
          <p:spPr>
            <a:xfrm>
              <a:off x="1806243" y="4277667"/>
              <a:ext cx="2238375" cy="1568450"/>
            </a:xfrm>
            <a:custGeom>
              <a:avLst/>
              <a:gdLst/>
              <a:ahLst/>
              <a:cxnLst/>
              <a:rect l="l" t="t" r="r" b="b"/>
              <a:pathLst>
                <a:path w="2238375" h="1568450">
                  <a:moveTo>
                    <a:pt x="2103734" y="0"/>
                  </a:moveTo>
                  <a:lnTo>
                    <a:pt x="134082" y="0"/>
                  </a:lnTo>
                  <a:lnTo>
                    <a:pt x="91702" y="6835"/>
                  </a:lnTo>
                  <a:lnTo>
                    <a:pt x="54894" y="25870"/>
                  </a:lnTo>
                  <a:lnTo>
                    <a:pt x="25870" y="54895"/>
                  </a:lnTo>
                  <a:lnTo>
                    <a:pt x="6835" y="91703"/>
                  </a:lnTo>
                  <a:lnTo>
                    <a:pt x="0" y="134084"/>
                  </a:lnTo>
                  <a:lnTo>
                    <a:pt x="0" y="1433952"/>
                  </a:lnTo>
                  <a:lnTo>
                    <a:pt x="6835" y="1476332"/>
                  </a:lnTo>
                  <a:lnTo>
                    <a:pt x="25870" y="1513139"/>
                  </a:lnTo>
                  <a:lnTo>
                    <a:pt x="54894" y="1542165"/>
                  </a:lnTo>
                  <a:lnTo>
                    <a:pt x="91702" y="1561199"/>
                  </a:lnTo>
                  <a:lnTo>
                    <a:pt x="134082" y="1568035"/>
                  </a:lnTo>
                  <a:lnTo>
                    <a:pt x="2103734" y="1568035"/>
                  </a:lnTo>
                  <a:lnTo>
                    <a:pt x="2146115" y="1561199"/>
                  </a:lnTo>
                  <a:lnTo>
                    <a:pt x="2182922" y="1542165"/>
                  </a:lnTo>
                  <a:lnTo>
                    <a:pt x="2211948" y="1513139"/>
                  </a:lnTo>
                  <a:lnTo>
                    <a:pt x="2230983" y="1476332"/>
                  </a:lnTo>
                  <a:lnTo>
                    <a:pt x="2237818" y="1433952"/>
                  </a:lnTo>
                  <a:lnTo>
                    <a:pt x="2237818" y="134084"/>
                  </a:lnTo>
                  <a:lnTo>
                    <a:pt x="2230983" y="91703"/>
                  </a:lnTo>
                  <a:lnTo>
                    <a:pt x="2211948" y="54895"/>
                  </a:lnTo>
                  <a:lnTo>
                    <a:pt x="2182922" y="25870"/>
                  </a:lnTo>
                  <a:lnTo>
                    <a:pt x="2146115" y="6835"/>
                  </a:lnTo>
                  <a:lnTo>
                    <a:pt x="2103734" y="0"/>
                  </a:lnTo>
                  <a:close/>
                </a:path>
              </a:pathLst>
            </a:custGeom>
            <a:solidFill>
              <a:srgbClr val="A4CB6D"/>
            </a:solidFill>
          </p:spPr>
          <p:txBody>
            <a:bodyPr wrap="square" lIns="0" tIns="0" rIns="0" bIns="0" rtlCol="0"/>
            <a:lstStyle/>
            <a:p>
              <a:endParaRPr dirty="0"/>
            </a:p>
          </p:txBody>
        </p:sp>
      </p:grpSp>
      <p:sp>
        <p:nvSpPr>
          <p:cNvPr id="7" name="object 7"/>
          <p:cNvSpPr txBox="1">
            <a:spLocks noGrp="1"/>
          </p:cNvSpPr>
          <p:nvPr>
            <p:ph type="title"/>
          </p:nvPr>
        </p:nvSpPr>
        <p:spPr>
          <a:xfrm>
            <a:off x="1062412" y="780795"/>
            <a:ext cx="5977255" cy="543560"/>
          </a:xfrm>
          <a:prstGeom prst="rect">
            <a:avLst/>
          </a:prstGeom>
        </p:spPr>
        <p:txBody>
          <a:bodyPr vert="horz" wrap="square" lIns="0" tIns="12700" rIns="0" bIns="0" rtlCol="0">
            <a:spAutoFit/>
          </a:bodyPr>
          <a:lstStyle/>
          <a:p>
            <a:pPr marL="12700">
              <a:lnSpc>
                <a:spcPct val="100000"/>
              </a:lnSpc>
              <a:spcBef>
                <a:spcPts val="100"/>
              </a:spcBef>
            </a:pPr>
            <a:r>
              <a:rPr sz="3400" spc="-95" dirty="0">
                <a:solidFill>
                  <a:srgbClr val="00455F"/>
                </a:solidFill>
                <a:latin typeface="Tahoma"/>
                <a:cs typeface="Tahoma"/>
              </a:rPr>
              <a:t>F</a:t>
            </a:r>
            <a:r>
              <a:rPr sz="3400" spc="-55" dirty="0">
                <a:solidFill>
                  <a:srgbClr val="00455F"/>
                </a:solidFill>
                <a:latin typeface="Tahoma"/>
                <a:cs typeface="Tahoma"/>
              </a:rPr>
              <a:t>i</a:t>
            </a:r>
            <a:r>
              <a:rPr sz="3400" spc="-25" dirty="0">
                <a:solidFill>
                  <a:srgbClr val="00455F"/>
                </a:solidFill>
                <a:latin typeface="Tahoma"/>
                <a:cs typeface="Tahoma"/>
              </a:rPr>
              <a:t>r</a:t>
            </a:r>
            <a:r>
              <a:rPr sz="3400" spc="60" dirty="0">
                <a:solidFill>
                  <a:srgbClr val="00455F"/>
                </a:solidFill>
                <a:latin typeface="Tahoma"/>
                <a:cs typeface="Tahoma"/>
              </a:rPr>
              <a:t>s</a:t>
            </a:r>
            <a:r>
              <a:rPr sz="3400" spc="45" dirty="0">
                <a:solidFill>
                  <a:srgbClr val="00455F"/>
                </a:solidFill>
                <a:latin typeface="Tahoma"/>
                <a:cs typeface="Tahoma"/>
              </a:rPr>
              <a:t>t</a:t>
            </a:r>
            <a:r>
              <a:rPr sz="3400" spc="-30" dirty="0">
                <a:solidFill>
                  <a:srgbClr val="00455F"/>
                </a:solidFill>
                <a:latin typeface="Tahoma"/>
                <a:cs typeface="Tahoma"/>
              </a:rPr>
              <a:t>l</a:t>
            </a:r>
            <a:r>
              <a:rPr sz="3400" spc="50" dirty="0">
                <a:solidFill>
                  <a:srgbClr val="00455F"/>
                </a:solidFill>
                <a:latin typeface="Tahoma"/>
                <a:cs typeface="Tahoma"/>
              </a:rPr>
              <a:t>y,</a:t>
            </a:r>
            <a:r>
              <a:rPr sz="3400" spc="-275" dirty="0">
                <a:solidFill>
                  <a:srgbClr val="00455F"/>
                </a:solidFill>
                <a:latin typeface="Tahoma"/>
                <a:cs typeface="Tahoma"/>
              </a:rPr>
              <a:t> </a:t>
            </a:r>
            <a:r>
              <a:rPr sz="3400" spc="-95" dirty="0">
                <a:solidFill>
                  <a:srgbClr val="00455F"/>
                </a:solidFill>
                <a:latin typeface="Tahoma"/>
                <a:cs typeface="Tahoma"/>
              </a:rPr>
              <a:t>w</a:t>
            </a:r>
            <a:r>
              <a:rPr sz="3400" spc="110" dirty="0">
                <a:solidFill>
                  <a:srgbClr val="00455F"/>
                </a:solidFill>
                <a:latin typeface="Tahoma"/>
                <a:cs typeface="Tahoma"/>
              </a:rPr>
              <a:t>h</a:t>
            </a:r>
            <a:r>
              <a:rPr sz="3400" spc="260" dirty="0">
                <a:solidFill>
                  <a:srgbClr val="00455F"/>
                </a:solidFill>
                <a:latin typeface="Tahoma"/>
                <a:cs typeface="Tahoma"/>
              </a:rPr>
              <a:t>a</a:t>
            </a:r>
            <a:r>
              <a:rPr sz="3400" spc="-35" dirty="0">
                <a:solidFill>
                  <a:srgbClr val="00455F"/>
                </a:solidFill>
                <a:latin typeface="Tahoma"/>
                <a:cs typeface="Tahoma"/>
              </a:rPr>
              <a:t>t</a:t>
            </a:r>
            <a:r>
              <a:rPr sz="3400" spc="-280" dirty="0">
                <a:solidFill>
                  <a:srgbClr val="00455F"/>
                </a:solidFill>
                <a:latin typeface="Tahoma"/>
                <a:cs typeface="Tahoma"/>
              </a:rPr>
              <a:t> </a:t>
            </a:r>
            <a:r>
              <a:rPr sz="3400" spc="-30" dirty="0">
                <a:solidFill>
                  <a:srgbClr val="00455F"/>
                </a:solidFill>
                <a:latin typeface="Tahoma"/>
                <a:cs typeface="Tahoma"/>
              </a:rPr>
              <a:t>i</a:t>
            </a:r>
            <a:r>
              <a:rPr sz="3400" spc="145" dirty="0">
                <a:solidFill>
                  <a:srgbClr val="00455F"/>
                </a:solidFill>
                <a:latin typeface="Tahoma"/>
                <a:cs typeface="Tahoma"/>
              </a:rPr>
              <a:t>s</a:t>
            </a:r>
            <a:r>
              <a:rPr sz="3400" spc="-270" dirty="0">
                <a:solidFill>
                  <a:srgbClr val="00455F"/>
                </a:solidFill>
                <a:latin typeface="Tahoma"/>
                <a:cs typeface="Tahoma"/>
              </a:rPr>
              <a:t> </a:t>
            </a:r>
            <a:r>
              <a:rPr sz="3400" spc="270" dirty="0">
                <a:solidFill>
                  <a:srgbClr val="00455F"/>
                </a:solidFill>
                <a:latin typeface="Tahoma"/>
                <a:cs typeface="Tahoma"/>
              </a:rPr>
              <a:t>a</a:t>
            </a:r>
            <a:r>
              <a:rPr sz="3400" spc="-285" dirty="0">
                <a:solidFill>
                  <a:srgbClr val="00455F"/>
                </a:solidFill>
                <a:latin typeface="Tahoma"/>
                <a:cs typeface="Tahoma"/>
              </a:rPr>
              <a:t> </a:t>
            </a:r>
            <a:r>
              <a:rPr sz="3400" spc="50" dirty="0">
                <a:solidFill>
                  <a:srgbClr val="00455F"/>
                </a:solidFill>
                <a:latin typeface="Tahoma"/>
                <a:cs typeface="Tahoma"/>
              </a:rPr>
              <a:t>G</a:t>
            </a:r>
            <a:r>
              <a:rPr sz="3400" spc="5" dirty="0">
                <a:solidFill>
                  <a:srgbClr val="00455F"/>
                </a:solidFill>
                <a:latin typeface="Tahoma"/>
                <a:cs typeface="Tahoma"/>
              </a:rPr>
              <a:t>TM</a:t>
            </a:r>
            <a:r>
              <a:rPr sz="3400" spc="-285" dirty="0">
                <a:solidFill>
                  <a:srgbClr val="00455F"/>
                </a:solidFill>
                <a:latin typeface="Tahoma"/>
                <a:cs typeface="Tahoma"/>
              </a:rPr>
              <a:t> </a:t>
            </a:r>
            <a:r>
              <a:rPr sz="3400" spc="155" dirty="0">
                <a:solidFill>
                  <a:srgbClr val="00455F"/>
                </a:solidFill>
                <a:latin typeface="Tahoma"/>
                <a:cs typeface="Tahoma"/>
              </a:rPr>
              <a:t>p</a:t>
            </a:r>
            <a:r>
              <a:rPr sz="3400" spc="-30" dirty="0">
                <a:solidFill>
                  <a:srgbClr val="00455F"/>
                </a:solidFill>
                <a:latin typeface="Tahoma"/>
                <a:cs typeface="Tahoma"/>
              </a:rPr>
              <a:t>l</a:t>
            </a:r>
            <a:r>
              <a:rPr sz="3400" spc="260" dirty="0">
                <a:solidFill>
                  <a:srgbClr val="00455F"/>
                </a:solidFill>
                <a:latin typeface="Tahoma"/>
                <a:cs typeface="Tahoma"/>
              </a:rPr>
              <a:t>a</a:t>
            </a:r>
            <a:r>
              <a:rPr sz="3400" spc="110" dirty="0">
                <a:solidFill>
                  <a:srgbClr val="00455F"/>
                </a:solidFill>
                <a:latin typeface="Tahoma"/>
                <a:cs typeface="Tahoma"/>
              </a:rPr>
              <a:t>n</a:t>
            </a:r>
            <a:r>
              <a:rPr sz="3400" spc="-100" dirty="0">
                <a:solidFill>
                  <a:srgbClr val="00455F"/>
                </a:solidFill>
                <a:latin typeface="Tahoma"/>
                <a:cs typeface="Tahoma"/>
              </a:rPr>
              <a:t>?</a:t>
            </a:r>
            <a:endParaRPr sz="3400" dirty="0">
              <a:latin typeface="Tahoma"/>
              <a:cs typeface="Tahoma"/>
            </a:endParaRPr>
          </a:p>
        </p:txBody>
      </p:sp>
      <p:sp>
        <p:nvSpPr>
          <p:cNvPr id="8" name="object 8"/>
          <p:cNvSpPr txBox="1"/>
          <p:nvPr/>
        </p:nvSpPr>
        <p:spPr>
          <a:xfrm>
            <a:off x="1082528" y="1655572"/>
            <a:ext cx="5339080" cy="1805939"/>
          </a:xfrm>
          <a:prstGeom prst="rect">
            <a:avLst/>
          </a:prstGeom>
        </p:spPr>
        <p:txBody>
          <a:bodyPr vert="horz" wrap="square" lIns="0" tIns="33655" rIns="0" bIns="0" rtlCol="0">
            <a:spAutoFit/>
          </a:bodyPr>
          <a:lstStyle/>
          <a:p>
            <a:pPr marL="12700">
              <a:lnSpc>
                <a:spcPct val="100000"/>
              </a:lnSpc>
              <a:spcBef>
                <a:spcPts val="265"/>
              </a:spcBef>
            </a:pPr>
            <a:r>
              <a:rPr sz="2200" spc="-40" dirty="0">
                <a:solidFill>
                  <a:srgbClr val="00455F"/>
                </a:solidFill>
                <a:latin typeface="Lucida Sans Unicode"/>
                <a:cs typeface="Lucida Sans Unicode"/>
              </a:rPr>
              <a:t>A</a:t>
            </a:r>
            <a:r>
              <a:rPr sz="2200" spc="-50" dirty="0">
                <a:solidFill>
                  <a:srgbClr val="00455F"/>
                </a:solidFill>
                <a:latin typeface="Lucida Sans Unicode"/>
                <a:cs typeface="Lucida Sans Unicode"/>
              </a:rPr>
              <a:t> </a:t>
            </a:r>
            <a:r>
              <a:rPr sz="2200" spc="-15" dirty="0">
                <a:solidFill>
                  <a:srgbClr val="00455F"/>
                </a:solidFill>
                <a:latin typeface="Lucida Sans Unicode"/>
                <a:cs typeface="Lucida Sans Unicode"/>
              </a:rPr>
              <a:t>GTM</a:t>
            </a:r>
            <a:r>
              <a:rPr sz="2200" spc="-55" dirty="0">
                <a:solidFill>
                  <a:srgbClr val="00455F"/>
                </a:solidFill>
                <a:latin typeface="Lucida Sans Unicode"/>
                <a:cs typeface="Lucida Sans Unicode"/>
              </a:rPr>
              <a:t> </a:t>
            </a:r>
            <a:r>
              <a:rPr sz="2200" spc="90" dirty="0">
                <a:solidFill>
                  <a:srgbClr val="00455F"/>
                </a:solidFill>
                <a:latin typeface="Lucida Sans Unicode"/>
                <a:cs typeface="Lucida Sans Unicode"/>
              </a:rPr>
              <a:t>Plan</a:t>
            </a:r>
            <a:r>
              <a:rPr sz="2200" spc="-45" dirty="0">
                <a:solidFill>
                  <a:srgbClr val="00455F"/>
                </a:solidFill>
                <a:latin typeface="Lucida Sans Unicode"/>
                <a:cs typeface="Lucida Sans Unicode"/>
              </a:rPr>
              <a:t> </a:t>
            </a:r>
            <a:r>
              <a:rPr sz="2200" spc="-20" dirty="0">
                <a:solidFill>
                  <a:srgbClr val="00455F"/>
                </a:solidFill>
                <a:latin typeface="Lucida Sans Unicode"/>
                <a:cs typeface="Lucida Sans Unicode"/>
              </a:rPr>
              <a:t>is</a:t>
            </a:r>
            <a:r>
              <a:rPr sz="2200" spc="-45" dirty="0">
                <a:solidFill>
                  <a:srgbClr val="00455F"/>
                </a:solidFill>
                <a:latin typeface="Lucida Sans Unicode"/>
                <a:cs typeface="Lucida Sans Unicode"/>
              </a:rPr>
              <a:t> </a:t>
            </a:r>
            <a:r>
              <a:rPr sz="2200" spc="100" dirty="0">
                <a:solidFill>
                  <a:srgbClr val="00455F"/>
                </a:solidFill>
                <a:latin typeface="Lucida Sans Unicode"/>
                <a:cs typeface="Lucida Sans Unicode"/>
              </a:rPr>
              <a:t>action</a:t>
            </a:r>
            <a:r>
              <a:rPr sz="2200" spc="-45" dirty="0">
                <a:solidFill>
                  <a:srgbClr val="00455F"/>
                </a:solidFill>
                <a:latin typeface="Lucida Sans Unicode"/>
                <a:cs typeface="Lucida Sans Unicode"/>
              </a:rPr>
              <a:t> </a:t>
            </a:r>
            <a:r>
              <a:rPr sz="2200" spc="145" dirty="0">
                <a:solidFill>
                  <a:srgbClr val="00455F"/>
                </a:solidFill>
                <a:latin typeface="Lucida Sans Unicode"/>
                <a:cs typeface="Lucida Sans Unicode"/>
              </a:rPr>
              <a:t>based</a:t>
            </a:r>
            <a:r>
              <a:rPr sz="2200" spc="-50" dirty="0">
                <a:solidFill>
                  <a:srgbClr val="00455F"/>
                </a:solidFill>
                <a:latin typeface="Lucida Sans Unicode"/>
                <a:cs typeface="Lucida Sans Unicode"/>
              </a:rPr>
              <a:t> </a:t>
            </a:r>
            <a:r>
              <a:rPr sz="2200" spc="165" dirty="0">
                <a:solidFill>
                  <a:srgbClr val="00455F"/>
                </a:solidFill>
                <a:latin typeface="Lucida Sans Unicode"/>
                <a:cs typeface="Lucida Sans Unicode"/>
              </a:rPr>
              <a:t>and</a:t>
            </a:r>
            <a:endParaRPr sz="2200" dirty="0">
              <a:latin typeface="Lucida Sans Unicode"/>
              <a:cs typeface="Lucida Sans Unicode"/>
            </a:endParaRPr>
          </a:p>
          <a:p>
            <a:pPr marL="12700" marR="5080">
              <a:lnSpc>
                <a:spcPct val="106400"/>
              </a:lnSpc>
            </a:pPr>
            <a:r>
              <a:rPr sz="2200" spc="75" dirty="0">
                <a:solidFill>
                  <a:srgbClr val="00455F"/>
                </a:solidFill>
                <a:latin typeface="Lucida Sans Unicode"/>
                <a:cs typeface="Lucida Sans Unicode"/>
              </a:rPr>
              <a:t>takes</a:t>
            </a:r>
            <a:r>
              <a:rPr sz="2200" spc="-50" dirty="0">
                <a:solidFill>
                  <a:srgbClr val="00455F"/>
                </a:solidFill>
                <a:latin typeface="Lucida Sans Unicode"/>
                <a:cs typeface="Lucida Sans Unicode"/>
              </a:rPr>
              <a:t> </a:t>
            </a:r>
            <a:r>
              <a:rPr sz="2200" spc="270" dirty="0">
                <a:solidFill>
                  <a:srgbClr val="00455F"/>
                </a:solidFill>
                <a:latin typeface="Lucida Sans Unicode"/>
                <a:cs typeface="Lucida Sans Unicode"/>
              </a:rPr>
              <a:t>a</a:t>
            </a:r>
            <a:r>
              <a:rPr sz="2200" spc="-50" dirty="0">
                <a:solidFill>
                  <a:srgbClr val="00455F"/>
                </a:solidFill>
                <a:latin typeface="Lucida Sans Unicode"/>
                <a:cs typeface="Lucida Sans Unicode"/>
              </a:rPr>
              <a:t> </a:t>
            </a:r>
            <a:r>
              <a:rPr sz="2200" spc="110" dirty="0">
                <a:solidFill>
                  <a:srgbClr val="00455F"/>
                </a:solidFill>
                <a:latin typeface="Lucida Sans Unicode"/>
                <a:cs typeface="Lucida Sans Unicode"/>
              </a:rPr>
              <a:t>value</a:t>
            </a:r>
            <a:r>
              <a:rPr sz="2200" spc="-55" dirty="0">
                <a:solidFill>
                  <a:srgbClr val="00455F"/>
                </a:solidFill>
                <a:latin typeface="Lucida Sans Unicode"/>
                <a:cs typeface="Lucida Sans Unicode"/>
              </a:rPr>
              <a:t> </a:t>
            </a:r>
            <a:r>
              <a:rPr sz="2200" spc="40" dirty="0">
                <a:solidFill>
                  <a:srgbClr val="00455F"/>
                </a:solidFill>
                <a:latin typeface="Lucida Sans Unicode"/>
                <a:cs typeface="Lucida Sans Unicode"/>
              </a:rPr>
              <a:t>proposition</a:t>
            </a:r>
            <a:r>
              <a:rPr sz="2200" spc="-45" dirty="0">
                <a:solidFill>
                  <a:srgbClr val="00455F"/>
                </a:solidFill>
                <a:latin typeface="Lucida Sans Unicode"/>
                <a:cs typeface="Lucida Sans Unicode"/>
              </a:rPr>
              <a:t> </a:t>
            </a:r>
            <a:r>
              <a:rPr sz="2200" spc="35" dirty="0">
                <a:solidFill>
                  <a:srgbClr val="00455F"/>
                </a:solidFill>
                <a:latin typeface="Lucida Sans Unicode"/>
                <a:cs typeface="Lucida Sans Unicode"/>
              </a:rPr>
              <a:t>story</a:t>
            </a:r>
            <a:r>
              <a:rPr sz="2200" spc="-50" dirty="0">
                <a:solidFill>
                  <a:srgbClr val="00455F"/>
                </a:solidFill>
                <a:latin typeface="Lucida Sans Unicode"/>
                <a:cs typeface="Lucida Sans Unicode"/>
              </a:rPr>
              <a:t> </a:t>
            </a:r>
            <a:r>
              <a:rPr sz="2200" spc="30" dirty="0">
                <a:solidFill>
                  <a:srgbClr val="00455F"/>
                </a:solidFill>
                <a:latin typeface="Lucida Sans Unicode"/>
                <a:cs typeface="Lucida Sans Unicode"/>
              </a:rPr>
              <a:t>to</a:t>
            </a:r>
            <a:r>
              <a:rPr sz="2200" spc="-45" dirty="0">
                <a:solidFill>
                  <a:srgbClr val="00455F"/>
                </a:solidFill>
                <a:latin typeface="Lucida Sans Unicode"/>
                <a:cs typeface="Lucida Sans Unicode"/>
              </a:rPr>
              <a:t> </a:t>
            </a:r>
            <a:r>
              <a:rPr sz="2200" spc="70" dirty="0">
                <a:solidFill>
                  <a:srgbClr val="00455F"/>
                </a:solidFill>
                <a:latin typeface="Lucida Sans Unicode"/>
                <a:cs typeface="Lucida Sans Unicode"/>
              </a:rPr>
              <a:t>the </a:t>
            </a:r>
            <a:r>
              <a:rPr sz="2200" spc="-680" dirty="0">
                <a:solidFill>
                  <a:srgbClr val="00455F"/>
                </a:solidFill>
                <a:latin typeface="Lucida Sans Unicode"/>
                <a:cs typeface="Lucida Sans Unicode"/>
              </a:rPr>
              <a:t> </a:t>
            </a:r>
            <a:r>
              <a:rPr sz="2200" spc="110" dirty="0">
                <a:solidFill>
                  <a:srgbClr val="00455F"/>
                </a:solidFill>
                <a:latin typeface="Lucida Sans Unicode"/>
                <a:cs typeface="Lucida Sans Unicode"/>
              </a:rPr>
              <a:t>end</a:t>
            </a:r>
            <a:r>
              <a:rPr sz="2200" spc="-50" dirty="0">
                <a:solidFill>
                  <a:srgbClr val="00455F"/>
                </a:solidFill>
                <a:latin typeface="Lucida Sans Unicode"/>
                <a:cs typeface="Lucida Sans Unicode"/>
              </a:rPr>
              <a:t> </a:t>
            </a:r>
            <a:r>
              <a:rPr sz="2200" spc="90" dirty="0">
                <a:solidFill>
                  <a:srgbClr val="00455F"/>
                </a:solidFill>
                <a:latin typeface="Lucida Sans Unicode"/>
                <a:cs typeface="Lucida Sans Unicode"/>
              </a:rPr>
              <a:t>target</a:t>
            </a:r>
            <a:r>
              <a:rPr sz="2200" spc="-40" dirty="0">
                <a:solidFill>
                  <a:srgbClr val="00455F"/>
                </a:solidFill>
                <a:latin typeface="Lucida Sans Unicode"/>
                <a:cs typeface="Lucida Sans Unicode"/>
              </a:rPr>
              <a:t> </a:t>
            </a:r>
            <a:r>
              <a:rPr sz="2200" spc="130" dirty="0">
                <a:solidFill>
                  <a:srgbClr val="00455F"/>
                </a:solidFill>
                <a:latin typeface="Lucida Sans Unicode"/>
                <a:cs typeface="Lucida Sans Unicode"/>
              </a:rPr>
              <a:t>audience</a:t>
            </a:r>
            <a:r>
              <a:rPr sz="2200" spc="-55" dirty="0">
                <a:solidFill>
                  <a:srgbClr val="00455F"/>
                </a:solidFill>
                <a:latin typeface="Lucida Sans Unicode"/>
                <a:cs typeface="Lucida Sans Unicode"/>
              </a:rPr>
              <a:t> </a:t>
            </a:r>
            <a:r>
              <a:rPr sz="2200" spc="80" dirty="0">
                <a:solidFill>
                  <a:srgbClr val="00455F"/>
                </a:solidFill>
                <a:latin typeface="Lucida Sans Unicode"/>
                <a:cs typeface="Lucida Sans Unicode"/>
              </a:rPr>
              <a:t>you</a:t>
            </a:r>
            <a:r>
              <a:rPr sz="2200" spc="-45" dirty="0">
                <a:solidFill>
                  <a:srgbClr val="00455F"/>
                </a:solidFill>
                <a:latin typeface="Lucida Sans Unicode"/>
                <a:cs typeface="Lucida Sans Unicode"/>
              </a:rPr>
              <a:t> </a:t>
            </a:r>
            <a:r>
              <a:rPr sz="2200" spc="114" dirty="0">
                <a:solidFill>
                  <a:srgbClr val="00455F"/>
                </a:solidFill>
                <a:latin typeface="Lucida Sans Unicode"/>
                <a:cs typeface="Lucida Sans Unicode"/>
              </a:rPr>
              <a:t>want</a:t>
            </a:r>
            <a:r>
              <a:rPr sz="2200" spc="-40" dirty="0">
                <a:solidFill>
                  <a:srgbClr val="00455F"/>
                </a:solidFill>
                <a:latin typeface="Lucida Sans Unicode"/>
                <a:cs typeface="Lucida Sans Unicode"/>
              </a:rPr>
              <a:t> </a:t>
            </a:r>
            <a:r>
              <a:rPr sz="2200" spc="30" dirty="0">
                <a:solidFill>
                  <a:srgbClr val="00455F"/>
                </a:solidFill>
                <a:latin typeface="Lucida Sans Unicode"/>
                <a:cs typeface="Lucida Sans Unicode"/>
              </a:rPr>
              <a:t>to</a:t>
            </a:r>
            <a:endParaRPr sz="2200" dirty="0">
              <a:latin typeface="Lucida Sans Unicode"/>
              <a:cs typeface="Lucida Sans Unicode"/>
            </a:endParaRPr>
          </a:p>
          <a:p>
            <a:pPr marL="12700" marR="8890">
              <a:lnSpc>
                <a:spcPts val="2810"/>
              </a:lnSpc>
              <a:spcBef>
                <a:spcPts val="75"/>
              </a:spcBef>
            </a:pPr>
            <a:r>
              <a:rPr sz="2200" spc="135" dirty="0">
                <a:solidFill>
                  <a:srgbClr val="00455F"/>
                </a:solidFill>
                <a:latin typeface="Lucida Sans Unicode"/>
                <a:cs typeface="Lucida Sans Unicode"/>
              </a:rPr>
              <a:t>reach </a:t>
            </a:r>
            <a:r>
              <a:rPr sz="2200" spc="110" dirty="0">
                <a:solidFill>
                  <a:srgbClr val="00455F"/>
                </a:solidFill>
                <a:latin typeface="Lucida Sans Unicode"/>
                <a:cs typeface="Lucida Sans Unicode"/>
              </a:rPr>
              <a:t>via </a:t>
            </a:r>
            <a:r>
              <a:rPr sz="2200" spc="70" dirty="0">
                <a:solidFill>
                  <a:srgbClr val="00455F"/>
                </a:solidFill>
                <a:latin typeface="Lucida Sans Unicode"/>
                <a:cs typeface="Lucida Sans Unicode"/>
              </a:rPr>
              <a:t>various </a:t>
            </a:r>
            <a:r>
              <a:rPr sz="2200" spc="105" dirty="0">
                <a:solidFill>
                  <a:srgbClr val="00455F"/>
                </a:solidFill>
                <a:latin typeface="Lucida Sans Unicode"/>
                <a:cs typeface="Lucida Sans Unicode"/>
              </a:rPr>
              <a:t>tactics </a:t>
            </a:r>
            <a:r>
              <a:rPr sz="2200" spc="45" dirty="0">
                <a:solidFill>
                  <a:srgbClr val="00455F"/>
                </a:solidFill>
                <a:latin typeface="Lucida Sans Unicode"/>
                <a:cs typeface="Lucida Sans Unicode"/>
              </a:rPr>
              <a:t>outlined </a:t>
            </a:r>
            <a:r>
              <a:rPr sz="2200" spc="-10" dirty="0">
                <a:solidFill>
                  <a:srgbClr val="00455F"/>
                </a:solidFill>
                <a:latin typeface="Lucida Sans Unicode"/>
                <a:cs typeface="Lucida Sans Unicode"/>
              </a:rPr>
              <a:t>in </a:t>
            </a:r>
            <a:r>
              <a:rPr sz="2200" spc="-5" dirty="0">
                <a:solidFill>
                  <a:srgbClr val="00455F"/>
                </a:solidFill>
                <a:latin typeface="Lucida Sans Unicode"/>
                <a:cs typeface="Lucida Sans Unicode"/>
              </a:rPr>
              <a:t> </a:t>
            </a:r>
            <a:r>
              <a:rPr sz="2200" spc="270" dirty="0">
                <a:solidFill>
                  <a:srgbClr val="00455F"/>
                </a:solidFill>
                <a:latin typeface="Lucida Sans Unicode"/>
                <a:cs typeface="Lucida Sans Unicode"/>
              </a:rPr>
              <a:t>a</a:t>
            </a:r>
            <a:r>
              <a:rPr sz="2200" spc="-50" dirty="0">
                <a:solidFill>
                  <a:srgbClr val="00455F"/>
                </a:solidFill>
                <a:latin typeface="Lucida Sans Unicode"/>
                <a:cs typeface="Lucida Sans Unicode"/>
              </a:rPr>
              <a:t> </a:t>
            </a:r>
            <a:r>
              <a:rPr sz="2200" spc="100" dirty="0">
                <a:solidFill>
                  <a:srgbClr val="00455F"/>
                </a:solidFill>
                <a:latin typeface="Lucida Sans Unicode"/>
                <a:cs typeface="Lucida Sans Unicode"/>
              </a:rPr>
              <a:t>plan</a:t>
            </a:r>
            <a:r>
              <a:rPr sz="2200" spc="-45" dirty="0">
                <a:solidFill>
                  <a:srgbClr val="00455F"/>
                </a:solidFill>
                <a:latin typeface="Lucida Sans Unicode"/>
                <a:cs typeface="Lucida Sans Unicode"/>
              </a:rPr>
              <a:t> </a:t>
            </a:r>
            <a:r>
              <a:rPr sz="2200" spc="30" dirty="0">
                <a:solidFill>
                  <a:srgbClr val="00455F"/>
                </a:solidFill>
                <a:latin typeface="Lucida Sans Unicode"/>
                <a:cs typeface="Lucida Sans Unicode"/>
              </a:rPr>
              <a:t>to</a:t>
            </a:r>
            <a:r>
              <a:rPr sz="2200" spc="-45" dirty="0">
                <a:solidFill>
                  <a:srgbClr val="00455F"/>
                </a:solidFill>
                <a:latin typeface="Lucida Sans Unicode"/>
                <a:cs typeface="Lucida Sans Unicode"/>
              </a:rPr>
              <a:t> </a:t>
            </a:r>
            <a:r>
              <a:rPr sz="2200" spc="135" dirty="0">
                <a:solidFill>
                  <a:srgbClr val="00455F"/>
                </a:solidFill>
                <a:latin typeface="Lucida Sans Unicode"/>
                <a:cs typeface="Lucida Sans Unicode"/>
              </a:rPr>
              <a:t>achieve</a:t>
            </a:r>
            <a:r>
              <a:rPr sz="2200" spc="-50" dirty="0">
                <a:solidFill>
                  <a:srgbClr val="00455F"/>
                </a:solidFill>
                <a:latin typeface="Lucida Sans Unicode"/>
                <a:cs typeface="Lucida Sans Unicode"/>
              </a:rPr>
              <a:t> </a:t>
            </a:r>
            <a:r>
              <a:rPr sz="2200" spc="75" dirty="0">
                <a:solidFill>
                  <a:srgbClr val="00455F"/>
                </a:solidFill>
                <a:latin typeface="Lucida Sans Unicode"/>
                <a:cs typeface="Lucida Sans Unicode"/>
              </a:rPr>
              <a:t>specific</a:t>
            </a:r>
            <a:r>
              <a:rPr sz="2200" spc="-45" dirty="0">
                <a:solidFill>
                  <a:srgbClr val="00455F"/>
                </a:solidFill>
                <a:latin typeface="Lucida Sans Unicode"/>
                <a:cs typeface="Lucida Sans Unicode"/>
              </a:rPr>
              <a:t> </a:t>
            </a:r>
            <a:r>
              <a:rPr sz="2200" spc="65" dirty="0">
                <a:solidFill>
                  <a:srgbClr val="00455F"/>
                </a:solidFill>
                <a:latin typeface="Lucida Sans Unicode"/>
                <a:cs typeface="Lucida Sans Unicode"/>
              </a:rPr>
              <a:t>objectives!</a:t>
            </a:r>
            <a:endParaRPr sz="2200" dirty="0">
              <a:latin typeface="Lucida Sans Unicode"/>
              <a:cs typeface="Lucida Sans Unicode"/>
            </a:endParaRPr>
          </a:p>
        </p:txBody>
      </p:sp>
      <p:sp>
        <p:nvSpPr>
          <p:cNvPr id="9" name="object 9"/>
          <p:cNvSpPr txBox="1"/>
          <p:nvPr/>
        </p:nvSpPr>
        <p:spPr>
          <a:xfrm>
            <a:off x="6695929" y="1655572"/>
            <a:ext cx="4886325" cy="1449070"/>
          </a:xfrm>
          <a:prstGeom prst="rect">
            <a:avLst/>
          </a:prstGeom>
        </p:spPr>
        <p:txBody>
          <a:bodyPr vert="horz" wrap="square" lIns="0" tIns="12700" rIns="0" bIns="0" rtlCol="0">
            <a:spAutoFit/>
          </a:bodyPr>
          <a:lstStyle/>
          <a:p>
            <a:pPr marL="12700" marR="5080">
              <a:lnSpc>
                <a:spcPct val="106400"/>
              </a:lnSpc>
              <a:spcBef>
                <a:spcPts val="100"/>
              </a:spcBef>
            </a:pPr>
            <a:r>
              <a:rPr sz="2200" dirty="0">
                <a:solidFill>
                  <a:srgbClr val="00455F"/>
                </a:solidFill>
                <a:latin typeface="Lucida Sans Unicode"/>
                <a:cs typeface="Lucida Sans Unicode"/>
              </a:rPr>
              <a:t>Not </a:t>
            </a:r>
            <a:r>
              <a:rPr sz="2200" spc="45" dirty="0">
                <a:solidFill>
                  <a:srgbClr val="00455F"/>
                </a:solidFill>
                <a:latin typeface="Lucida Sans Unicode"/>
                <a:cs typeface="Lucida Sans Unicode"/>
              </a:rPr>
              <a:t>only </a:t>
            </a:r>
            <a:r>
              <a:rPr sz="2200" spc="25" dirty="0">
                <a:solidFill>
                  <a:srgbClr val="00455F"/>
                </a:solidFill>
                <a:latin typeface="Lucida Sans Unicode"/>
                <a:cs typeface="Lucida Sans Unicode"/>
              </a:rPr>
              <a:t>that, </a:t>
            </a:r>
            <a:r>
              <a:rPr sz="2200" spc="85" dirty="0">
                <a:solidFill>
                  <a:srgbClr val="00455F"/>
                </a:solidFill>
                <a:latin typeface="Lucida Sans Unicode"/>
                <a:cs typeface="Lucida Sans Unicode"/>
              </a:rPr>
              <a:t>making </a:t>
            </a:r>
            <a:r>
              <a:rPr sz="2200" spc="-45" dirty="0">
                <a:solidFill>
                  <a:srgbClr val="00455F"/>
                </a:solidFill>
                <a:latin typeface="Lucida Sans Unicode"/>
                <a:cs typeface="Lucida Sans Unicode"/>
              </a:rPr>
              <a:t>it </a:t>
            </a:r>
            <a:r>
              <a:rPr sz="2200" spc="95" dirty="0">
                <a:solidFill>
                  <a:srgbClr val="00455F"/>
                </a:solidFill>
                <a:latin typeface="Lucida Sans Unicode"/>
                <a:cs typeface="Lucida Sans Unicode"/>
              </a:rPr>
              <a:t>customer </a:t>
            </a:r>
            <a:r>
              <a:rPr sz="2200" spc="-685" dirty="0">
                <a:solidFill>
                  <a:srgbClr val="00455F"/>
                </a:solidFill>
                <a:latin typeface="Lucida Sans Unicode"/>
                <a:cs typeface="Lucida Sans Unicode"/>
              </a:rPr>
              <a:t> </a:t>
            </a:r>
            <a:r>
              <a:rPr sz="2200" spc="80" dirty="0">
                <a:solidFill>
                  <a:srgbClr val="00455F"/>
                </a:solidFill>
                <a:latin typeface="Lucida Sans Unicode"/>
                <a:cs typeface="Lucida Sans Unicode"/>
              </a:rPr>
              <a:t>centric</a:t>
            </a:r>
            <a:r>
              <a:rPr sz="2200" spc="-50" dirty="0">
                <a:solidFill>
                  <a:srgbClr val="00455F"/>
                </a:solidFill>
                <a:latin typeface="Lucida Sans Unicode"/>
                <a:cs typeface="Lucida Sans Unicode"/>
              </a:rPr>
              <a:t> </a:t>
            </a:r>
            <a:r>
              <a:rPr sz="2200" spc="-25" dirty="0">
                <a:solidFill>
                  <a:srgbClr val="00455F"/>
                </a:solidFill>
                <a:latin typeface="Lucida Sans Unicode"/>
                <a:cs typeface="Lucida Sans Unicode"/>
              </a:rPr>
              <a:t>will</a:t>
            </a:r>
            <a:r>
              <a:rPr sz="2200" spc="-40" dirty="0">
                <a:solidFill>
                  <a:srgbClr val="00455F"/>
                </a:solidFill>
                <a:latin typeface="Lucida Sans Unicode"/>
                <a:cs typeface="Lucida Sans Unicode"/>
              </a:rPr>
              <a:t> </a:t>
            </a:r>
            <a:r>
              <a:rPr sz="2200" spc="145" dirty="0">
                <a:solidFill>
                  <a:srgbClr val="00455F"/>
                </a:solidFill>
                <a:latin typeface="Lucida Sans Unicode"/>
                <a:cs typeface="Lucida Sans Unicode"/>
              </a:rPr>
              <a:t>enhance</a:t>
            </a:r>
            <a:r>
              <a:rPr sz="2200" spc="-50" dirty="0">
                <a:solidFill>
                  <a:srgbClr val="00455F"/>
                </a:solidFill>
                <a:latin typeface="Lucida Sans Unicode"/>
                <a:cs typeface="Lucida Sans Unicode"/>
              </a:rPr>
              <a:t> </a:t>
            </a:r>
            <a:r>
              <a:rPr sz="2200" spc="70" dirty="0">
                <a:solidFill>
                  <a:srgbClr val="00455F"/>
                </a:solidFill>
                <a:latin typeface="Lucida Sans Unicode"/>
                <a:cs typeface="Lucida Sans Unicode"/>
              </a:rPr>
              <a:t>the</a:t>
            </a:r>
            <a:r>
              <a:rPr sz="2200" spc="-50" dirty="0">
                <a:solidFill>
                  <a:srgbClr val="00455F"/>
                </a:solidFill>
                <a:latin typeface="Lucida Sans Unicode"/>
                <a:cs typeface="Lucida Sans Unicode"/>
              </a:rPr>
              <a:t> </a:t>
            </a:r>
            <a:r>
              <a:rPr sz="2200" spc="95" dirty="0">
                <a:solidFill>
                  <a:srgbClr val="00455F"/>
                </a:solidFill>
                <a:latin typeface="Lucida Sans Unicode"/>
                <a:cs typeface="Lucida Sans Unicode"/>
              </a:rPr>
              <a:t>customer </a:t>
            </a:r>
            <a:r>
              <a:rPr sz="2200" spc="-680" dirty="0">
                <a:solidFill>
                  <a:srgbClr val="00455F"/>
                </a:solidFill>
                <a:latin typeface="Lucida Sans Unicode"/>
                <a:cs typeface="Lucida Sans Unicode"/>
              </a:rPr>
              <a:t> </a:t>
            </a:r>
            <a:r>
              <a:rPr sz="2200" spc="65" dirty="0">
                <a:solidFill>
                  <a:srgbClr val="00455F"/>
                </a:solidFill>
                <a:latin typeface="Lucida Sans Unicode"/>
                <a:cs typeface="Lucida Sans Unicode"/>
              </a:rPr>
              <a:t>experience</a:t>
            </a:r>
            <a:r>
              <a:rPr sz="2200" spc="-55" dirty="0">
                <a:solidFill>
                  <a:srgbClr val="00455F"/>
                </a:solidFill>
                <a:latin typeface="Lucida Sans Unicode"/>
                <a:cs typeface="Lucida Sans Unicode"/>
              </a:rPr>
              <a:t> </a:t>
            </a:r>
            <a:r>
              <a:rPr sz="2200" spc="155" dirty="0">
                <a:solidFill>
                  <a:srgbClr val="00455F"/>
                </a:solidFill>
                <a:latin typeface="Lucida Sans Unicode"/>
                <a:cs typeface="Lucida Sans Unicode"/>
              </a:rPr>
              <a:t>and</a:t>
            </a:r>
            <a:r>
              <a:rPr sz="2200" spc="-50" dirty="0">
                <a:solidFill>
                  <a:srgbClr val="00455F"/>
                </a:solidFill>
                <a:latin typeface="Lucida Sans Unicode"/>
                <a:cs typeface="Lucida Sans Unicode"/>
              </a:rPr>
              <a:t> </a:t>
            </a:r>
            <a:r>
              <a:rPr sz="2200" spc="65" dirty="0">
                <a:solidFill>
                  <a:srgbClr val="00455F"/>
                </a:solidFill>
                <a:latin typeface="Lucida Sans Unicode"/>
                <a:cs typeface="Lucida Sans Unicode"/>
              </a:rPr>
              <a:t>help</a:t>
            </a:r>
            <a:r>
              <a:rPr sz="2200" spc="-45" dirty="0">
                <a:solidFill>
                  <a:srgbClr val="00455F"/>
                </a:solidFill>
                <a:latin typeface="Lucida Sans Unicode"/>
                <a:cs typeface="Lucida Sans Unicode"/>
              </a:rPr>
              <a:t> </a:t>
            </a:r>
            <a:r>
              <a:rPr sz="2200" spc="80" dirty="0">
                <a:solidFill>
                  <a:srgbClr val="00455F"/>
                </a:solidFill>
                <a:latin typeface="Lucida Sans Unicode"/>
                <a:cs typeface="Lucida Sans Unicode"/>
              </a:rPr>
              <a:t>you</a:t>
            </a:r>
            <a:r>
              <a:rPr sz="2200" spc="-45" dirty="0">
                <a:solidFill>
                  <a:srgbClr val="00455F"/>
                </a:solidFill>
                <a:latin typeface="Lucida Sans Unicode"/>
                <a:cs typeface="Lucida Sans Unicode"/>
              </a:rPr>
              <a:t> </a:t>
            </a:r>
            <a:r>
              <a:rPr sz="2200" spc="105" dirty="0">
                <a:solidFill>
                  <a:srgbClr val="00455F"/>
                </a:solidFill>
                <a:latin typeface="Lucida Sans Unicode"/>
                <a:cs typeface="Lucida Sans Unicode"/>
              </a:rPr>
              <a:t>gain</a:t>
            </a:r>
            <a:r>
              <a:rPr sz="2200" spc="-40" dirty="0">
                <a:solidFill>
                  <a:srgbClr val="00455F"/>
                </a:solidFill>
                <a:latin typeface="Lucida Sans Unicode"/>
                <a:cs typeface="Lucida Sans Unicode"/>
              </a:rPr>
              <a:t> </a:t>
            </a:r>
            <a:r>
              <a:rPr sz="2200" spc="270" dirty="0">
                <a:solidFill>
                  <a:srgbClr val="00455F"/>
                </a:solidFill>
                <a:latin typeface="Lucida Sans Unicode"/>
                <a:cs typeface="Lucida Sans Unicode"/>
              </a:rPr>
              <a:t>a</a:t>
            </a:r>
            <a:endParaRPr sz="2200" dirty="0">
              <a:latin typeface="Lucida Sans Unicode"/>
              <a:cs typeface="Lucida Sans Unicode"/>
            </a:endParaRPr>
          </a:p>
          <a:p>
            <a:pPr marL="12700">
              <a:lnSpc>
                <a:spcPct val="100000"/>
              </a:lnSpc>
              <a:spcBef>
                <a:spcPts val="140"/>
              </a:spcBef>
            </a:pPr>
            <a:r>
              <a:rPr sz="2200" spc="90" dirty="0">
                <a:solidFill>
                  <a:srgbClr val="00455F"/>
                </a:solidFill>
                <a:latin typeface="Lucida Sans Unicode"/>
                <a:cs typeface="Lucida Sans Unicode"/>
              </a:rPr>
              <a:t>competitive</a:t>
            </a:r>
            <a:r>
              <a:rPr sz="2200" spc="-65" dirty="0">
                <a:solidFill>
                  <a:srgbClr val="00455F"/>
                </a:solidFill>
                <a:latin typeface="Lucida Sans Unicode"/>
                <a:cs typeface="Lucida Sans Unicode"/>
              </a:rPr>
              <a:t> </a:t>
            </a:r>
            <a:r>
              <a:rPr sz="2200" spc="125" dirty="0">
                <a:solidFill>
                  <a:srgbClr val="00455F"/>
                </a:solidFill>
                <a:latin typeface="Lucida Sans Unicode"/>
                <a:cs typeface="Lucida Sans Unicode"/>
              </a:rPr>
              <a:t>advantage.</a:t>
            </a:r>
            <a:endParaRPr sz="2200" dirty="0">
              <a:latin typeface="Lucida Sans Unicode"/>
              <a:cs typeface="Lucida Sans Unicode"/>
            </a:endParaRPr>
          </a:p>
        </p:txBody>
      </p:sp>
      <p:sp>
        <p:nvSpPr>
          <p:cNvPr id="10" name="object 10"/>
          <p:cNvSpPr txBox="1"/>
          <p:nvPr/>
        </p:nvSpPr>
        <p:spPr>
          <a:xfrm>
            <a:off x="2185377" y="4719828"/>
            <a:ext cx="1480185" cy="635000"/>
          </a:xfrm>
          <a:prstGeom prst="rect">
            <a:avLst/>
          </a:prstGeom>
        </p:spPr>
        <p:txBody>
          <a:bodyPr vert="horz" wrap="square" lIns="0" tIns="12700" rIns="0" bIns="0" rtlCol="0">
            <a:spAutoFit/>
          </a:bodyPr>
          <a:lstStyle/>
          <a:p>
            <a:pPr marL="12700" marR="5080" indent="358775">
              <a:lnSpc>
                <a:spcPct val="100000"/>
              </a:lnSpc>
              <a:spcBef>
                <a:spcPts val="100"/>
              </a:spcBef>
            </a:pPr>
            <a:r>
              <a:rPr sz="2000" spc="85" dirty="0">
                <a:solidFill>
                  <a:srgbClr val="FFFFFF"/>
                </a:solidFill>
                <a:latin typeface="Lucida Sans Unicode"/>
                <a:cs typeface="Lucida Sans Unicode"/>
              </a:rPr>
              <a:t>Value </a:t>
            </a:r>
            <a:r>
              <a:rPr sz="2000" spc="90" dirty="0">
                <a:solidFill>
                  <a:srgbClr val="FFFFFF"/>
                </a:solidFill>
                <a:latin typeface="Lucida Sans Unicode"/>
                <a:cs typeface="Lucida Sans Unicode"/>
              </a:rPr>
              <a:t> </a:t>
            </a:r>
            <a:r>
              <a:rPr sz="2000" spc="15" dirty="0">
                <a:solidFill>
                  <a:srgbClr val="FFFFFF"/>
                </a:solidFill>
                <a:latin typeface="Lucida Sans Unicode"/>
                <a:cs typeface="Lucida Sans Unicode"/>
              </a:rPr>
              <a:t>pr</a:t>
            </a:r>
            <a:r>
              <a:rPr sz="2000" spc="35" dirty="0">
                <a:solidFill>
                  <a:srgbClr val="FFFFFF"/>
                </a:solidFill>
                <a:latin typeface="Lucida Sans Unicode"/>
                <a:cs typeface="Lucida Sans Unicode"/>
              </a:rPr>
              <a:t>o</a:t>
            </a:r>
            <a:r>
              <a:rPr sz="2000" spc="60" dirty="0">
                <a:solidFill>
                  <a:srgbClr val="FFFFFF"/>
                </a:solidFill>
                <a:latin typeface="Lucida Sans Unicode"/>
                <a:cs typeface="Lucida Sans Unicode"/>
              </a:rPr>
              <a:t>p</a:t>
            </a:r>
            <a:r>
              <a:rPr sz="2000" spc="70" dirty="0">
                <a:solidFill>
                  <a:srgbClr val="FFFFFF"/>
                </a:solidFill>
                <a:latin typeface="Lucida Sans Unicode"/>
                <a:cs typeface="Lucida Sans Unicode"/>
              </a:rPr>
              <a:t>o</a:t>
            </a:r>
            <a:r>
              <a:rPr sz="2000" spc="-15" dirty="0">
                <a:solidFill>
                  <a:srgbClr val="FFFFFF"/>
                </a:solidFill>
                <a:latin typeface="Lucida Sans Unicode"/>
                <a:cs typeface="Lucida Sans Unicode"/>
              </a:rPr>
              <a:t>s</a:t>
            </a:r>
            <a:r>
              <a:rPr sz="2000" spc="-10" dirty="0">
                <a:solidFill>
                  <a:srgbClr val="FFFFFF"/>
                </a:solidFill>
                <a:latin typeface="Lucida Sans Unicode"/>
                <a:cs typeface="Lucida Sans Unicode"/>
              </a:rPr>
              <a:t>i</a:t>
            </a:r>
            <a:r>
              <a:rPr sz="2000" dirty="0">
                <a:solidFill>
                  <a:srgbClr val="FFFFFF"/>
                </a:solidFill>
                <a:latin typeface="Lucida Sans Unicode"/>
                <a:cs typeface="Lucida Sans Unicode"/>
              </a:rPr>
              <a:t>t</a:t>
            </a:r>
            <a:r>
              <a:rPr sz="2000" spc="-60" dirty="0">
                <a:solidFill>
                  <a:srgbClr val="FFFFFF"/>
                </a:solidFill>
                <a:latin typeface="Lucida Sans Unicode"/>
                <a:cs typeface="Lucida Sans Unicode"/>
              </a:rPr>
              <a:t>i</a:t>
            </a:r>
            <a:r>
              <a:rPr sz="2000" spc="45" dirty="0">
                <a:solidFill>
                  <a:srgbClr val="FFFFFF"/>
                </a:solidFill>
                <a:latin typeface="Lucida Sans Unicode"/>
                <a:cs typeface="Lucida Sans Unicode"/>
              </a:rPr>
              <a:t>o</a:t>
            </a:r>
            <a:r>
              <a:rPr sz="2000" spc="55" dirty="0">
                <a:solidFill>
                  <a:srgbClr val="FFFFFF"/>
                </a:solidFill>
                <a:latin typeface="Lucida Sans Unicode"/>
                <a:cs typeface="Lucida Sans Unicode"/>
              </a:rPr>
              <a:t>n</a:t>
            </a:r>
            <a:endParaRPr sz="2000" dirty="0">
              <a:latin typeface="Lucida Sans Unicode"/>
              <a:cs typeface="Lucida Sans Unicode"/>
            </a:endParaRPr>
          </a:p>
        </p:txBody>
      </p:sp>
      <p:sp>
        <p:nvSpPr>
          <p:cNvPr id="11" name="object 11"/>
          <p:cNvSpPr txBox="1"/>
          <p:nvPr/>
        </p:nvSpPr>
        <p:spPr>
          <a:xfrm>
            <a:off x="5727849" y="4853940"/>
            <a:ext cx="1229995" cy="330200"/>
          </a:xfrm>
          <a:prstGeom prst="rect">
            <a:avLst/>
          </a:prstGeom>
        </p:spPr>
        <p:txBody>
          <a:bodyPr vert="horz" wrap="square" lIns="0" tIns="12700" rIns="0" bIns="0" rtlCol="0">
            <a:spAutoFit/>
          </a:bodyPr>
          <a:lstStyle/>
          <a:p>
            <a:pPr marL="12700">
              <a:lnSpc>
                <a:spcPct val="100000"/>
              </a:lnSpc>
              <a:spcBef>
                <a:spcPts val="100"/>
              </a:spcBef>
            </a:pPr>
            <a:r>
              <a:rPr sz="2000" spc="-20" dirty="0">
                <a:solidFill>
                  <a:srgbClr val="FFFFFF"/>
                </a:solidFill>
                <a:latin typeface="Lucida Sans Unicode"/>
                <a:cs typeface="Lucida Sans Unicode"/>
              </a:rPr>
              <a:t>G</a:t>
            </a:r>
            <a:r>
              <a:rPr sz="2000" spc="-25" dirty="0">
                <a:solidFill>
                  <a:srgbClr val="FFFFFF"/>
                </a:solidFill>
                <a:latin typeface="Lucida Sans Unicode"/>
                <a:cs typeface="Lucida Sans Unicode"/>
              </a:rPr>
              <a:t>T</a:t>
            </a:r>
            <a:r>
              <a:rPr sz="2000" spc="40" dirty="0">
                <a:solidFill>
                  <a:srgbClr val="FFFFFF"/>
                </a:solidFill>
                <a:latin typeface="Lucida Sans Unicode"/>
                <a:cs typeface="Lucida Sans Unicode"/>
              </a:rPr>
              <a:t>M</a:t>
            </a:r>
            <a:r>
              <a:rPr sz="2000" spc="-110" dirty="0">
                <a:solidFill>
                  <a:srgbClr val="FFFFFF"/>
                </a:solidFill>
                <a:latin typeface="Lucida Sans Unicode"/>
                <a:cs typeface="Lucida Sans Unicode"/>
              </a:rPr>
              <a:t> </a:t>
            </a:r>
            <a:r>
              <a:rPr sz="2000" spc="85" dirty="0">
                <a:solidFill>
                  <a:srgbClr val="FFFFFF"/>
                </a:solidFill>
                <a:latin typeface="Lucida Sans Unicode"/>
                <a:cs typeface="Lucida Sans Unicode"/>
              </a:rPr>
              <a:t>p</a:t>
            </a:r>
            <a:r>
              <a:rPr sz="2000" spc="-60" dirty="0">
                <a:solidFill>
                  <a:srgbClr val="FFFFFF"/>
                </a:solidFill>
                <a:latin typeface="Lucida Sans Unicode"/>
                <a:cs typeface="Lucida Sans Unicode"/>
              </a:rPr>
              <a:t>l</a:t>
            </a:r>
            <a:r>
              <a:rPr sz="2000" spc="240" dirty="0">
                <a:solidFill>
                  <a:srgbClr val="FFFFFF"/>
                </a:solidFill>
                <a:latin typeface="Lucida Sans Unicode"/>
                <a:cs typeface="Lucida Sans Unicode"/>
              </a:rPr>
              <a:t>a</a:t>
            </a:r>
            <a:r>
              <a:rPr sz="2000" spc="55" dirty="0">
                <a:solidFill>
                  <a:srgbClr val="FFFFFF"/>
                </a:solidFill>
                <a:latin typeface="Lucida Sans Unicode"/>
                <a:cs typeface="Lucida Sans Unicode"/>
              </a:rPr>
              <a:t>n</a:t>
            </a:r>
            <a:endParaRPr sz="2000" dirty="0">
              <a:latin typeface="Lucida Sans Unicode"/>
              <a:cs typeface="Lucida Sans Unicode"/>
            </a:endParaRPr>
          </a:p>
        </p:txBody>
      </p:sp>
      <p:sp>
        <p:nvSpPr>
          <p:cNvPr id="12" name="object 12"/>
          <p:cNvSpPr/>
          <p:nvPr/>
        </p:nvSpPr>
        <p:spPr>
          <a:xfrm>
            <a:off x="8753157" y="4263355"/>
            <a:ext cx="2238375" cy="1568450"/>
          </a:xfrm>
          <a:custGeom>
            <a:avLst/>
            <a:gdLst/>
            <a:ahLst/>
            <a:cxnLst/>
            <a:rect l="l" t="t" r="r" b="b"/>
            <a:pathLst>
              <a:path w="2238375" h="1568450">
                <a:moveTo>
                  <a:pt x="2090093" y="0"/>
                </a:moveTo>
                <a:lnTo>
                  <a:pt x="147723" y="0"/>
                </a:lnTo>
                <a:lnTo>
                  <a:pt x="101031" y="7531"/>
                </a:lnTo>
                <a:lnTo>
                  <a:pt x="60479" y="28502"/>
                </a:lnTo>
                <a:lnTo>
                  <a:pt x="28502" y="60480"/>
                </a:lnTo>
                <a:lnTo>
                  <a:pt x="7531" y="101032"/>
                </a:lnTo>
                <a:lnTo>
                  <a:pt x="0" y="147725"/>
                </a:lnTo>
                <a:lnTo>
                  <a:pt x="0" y="1420310"/>
                </a:lnTo>
                <a:lnTo>
                  <a:pt x="7531" y="1467003"/>
                </a:lnTo>
                <a:lnTo>
                  <a:pt x="28502" y="1507554"/>
                </a:lnTo>
                <a:lnTo>
                  <a:pt x="60479" y="1539532"/>
                </a:lnTo>
                <a:lnTo>
                  <a:pt x="101031" y="1560504"/>
                </a:lnTo>
                <a:lnTo>
                  <a:pt x="147723" y="1568035"/>
                </a:lnTo>
                <a:lnTo>
                  <a:pt x="2090093" y="1568035"/>
                </a:lnTo>
                <a:lnTo>
                  <a:pt x="2136786" y="1560504"/>
                </a:lnTo>
                <a:lnTo>
                  <a:pt x="2177338" y="1539532"/>
                </a:lnTo>
                <a:lnTo>
                  <a:pt x="2209316" y="1507554"/>
                </a:lnTo>
                <a:lnTo>
                  <a:pt x="2230287" y="1467003"/>
                </a:lnTo>
                <a:lnTo>
                  <a:pt x="2237818" y="1420310"/>
                </a:lnTo>
                <a:lnTo>
                  <a:pt x="2237818" y="147725"/>
                </a:lnTo>
                <a:lnTo>
                  <a:pt x="2230287" y="101032"/>
                </a:lnTo>
                <a:lnTo>
                  <a:pt x="2209316" y="60480"/>
                </a:lnTo>
                <a:lnTo>
                  <a:pt x="2177338" y="28502"/>
                </a:lnTo>
                <a:lnTo>
                  <a:pt x="2136786" y="7531"/>
                </a:lnTo>
                <a:lnTo>
                  <a:pt x="2090093" y="0"/>
                </a:lnTo>
                <a:close/>
              </a:path>
            </a:pathLst>
          </a:custGeom>
          <a:solidFill>
            <a:srgbClr val="ED6D41"/>
          </a:solidFill>
        </p:spPr>
        <p:txBody>
          <a:bodyPr wrap="square" lIns="0" tIns="0" rIns="0" bIns="0" rtlCol="0"/>
          <a:lstStyle/>
          <a:p>
            <a:endParaRPr dirty="0"/>
          </a:p>
        </p:txBody>
      </p:sp>
      <p:sp>
        <p:nvSpPr>
          <p:cNvPr id="13" name="object 13"/>
          <p:cNvSpPr txBox="1"/>
          <p:nvPr/>
        </p:nvSpPr>
        <p:spPr>
          <a:xfrm>
            <a:off x="9091015" y="4552188"/>
            <a:ext cx="1562735" cy="939800"/>
          </a:xfrm>
          <a:prstGeom prst="rect">
            <a:avLst/>
          </a:prstGeom>
        </p:spPr>
        <p:txBody>
          <a:bodyPr vert="horz" wrap="square" lIns="0" tIns="12700" rIns="0" bIns="0" rtlCol="0">
            <a:spAutoFit/>
          </a:bodyPr>
          <a:lstStyle/>
          <a:p>
            <a:pPr marL="12700" marR="5080" algn="ctr">
              <a:lnSpc>
                <a:spcPct val="100000"/>
              </a:lnSpc>
              <a:spcBef>
                <a:spcPts val="100"/>
              </a:spcBef>
            </a:pPr>
            <a:r>
              <a:rPr sz="2000" spc="-40" dirty="0">
                <a:solidFill>
                  <a:srgbClr val="FFFFFF"/>
                </a:solidFill>
                <a:latin typeface="Lucida Sans Unicode"/>
                <a:cs typeface="Lucida Sans Unicode"/>
              </a:rPr>
              <a:t>E</a:t>
            </a:r>
            <a:r>
              <a:rPr sz="2000" spc="-229" dirty="0">
                <a:solidFill>
                  <a:srgbClr val="FFFFFF"/>
                </a:solidFill>
                <a:latin typeface="Lucida Sans Unicode"/>
                <a:cs typeface="Lucida Sans Unicode"/>
              </a:rPr>
              <a:t>x</a:t>
            </a:r>
            <a:r>
              <a:rPr sz="2000" spc="114" dirty="0">
                <a:solidFill>
                  <a:srgbClr val="FFFFFF"/>
                </a:solidFill>
                <a:latin typeface="Lucida Sans Unicode"/>
                <a:cs typeface="Lucida Sans Unicode"/>
              </a:rPr>
              <a:t>ecu</a:t>
            </a:r>
            <a:r>
              <a:rPr sz="2000" dirty="0">
                <a:solidFill>
                  <a:srgbClr val="FFFFFF"/>
                </a:solidFill>
                <a:latin typeface="Lucida Sans Unicode"/>
                <a:cs typeface="Lucida Sans Unicode"/>
              </a:rPr>
              <a:t>t</a:t>
            </a:r>
            <a:r>
              <a:rPr sz="2000" spc="-60" dirty="0">
                <a:solidFill>
                  <a:srgbClr val="FFFFFF"/>
                </a:solidFill>
                <a:latin typeface="Lucida Sans Unicode"/>
                <a:cs typeface="Lucida Sans Unicode"/>
              </a:rPr>
              <a:t>i</a:t>
            </a:r>
            <a:r>
              <a:rPr sz="2000" spc="40" dirty="0">
                <a:solidFill>
                  <a:srgbClr val="FFFFFF"/>
                </a:solidFill>
                <a:latin typeface="Lucida Sans Unicode"/>
                <a:cs typeface="Lucida Sans Unicode"/>
              </a:rPr>
              <a:t>o</a:t>
            </a:r>
            <a:r>
              <a:rPr sz="2000" spc="55" dirty="0">
                <a:solidFill>
                  <a:srgbClr val="FFFFFF"/>
                </a:solidFill>
                <a:latin typeface="Lucida Sans Unicode"/>
                <a:cs typeface="Lucida Sans Unicode"/>
              </a:rPr>
              <a:t>n</a:t>
            </a:r>
            <a:r>
              <a:rPr sz="2000" spc="-110" dirty="0">
                <a:solidFill>
                  <a:srgbClr val="FFFFFF"/>
                </a:solidFill>
                <a:latin typeface="Lucida Sans Unicode"/>
                <a:cs typeface="Lucida Sans Unicode"/>
              </a:rPr>
              <a:t> </a:t>
            </a:r>
            <a:r>
              <a:rPr sz="2000" spc="40" dirty="0">
                <a:solidFill>
                  <a:srgbClr val="FFFFFF"/>
                </a:solidFill>
                <a:latin typeface="Lucida Sans Unicode"/>
                <a:cs typeface="Lucida Sans Unicode"/>
              </a:rPr>
              <a:t>o</a:t>
            </a:r>
            <a:r>
              <a:rPr sz="2000" spc="-65" dirty="0">
                <a:solidFill>
                  <a:srgbClr val="FFFFFF"/>
                </a:solidFill>
                <a:latin typeface="Lucida Sans Unicode"/>
                <a:cs typeface="Lucida Sans Unicode"/>
              </a:rPr>
              <a:t>f  </a:t>
            </a:r>
            <a:r>
              <a:rPr sz="2000" spc="55" dirty="0">
                <a:solidFill>
                  <a:srgbClr val="FFFFFF"/>
                </a:solidFill>
                <a:latin typeface="Lucida Sans Unicode"/>
                <a:cs typeface="Lucida Sans Unicode"/>
              </a:rPr>
              <a:t>the</a:t>
            </a:r>
            <a:endParaRPr sz="2000" dirty="0">
              <a:latin typeface="Lucida Sans Unicode"/>
              <a:cs typeface="Lucida Sans Unicode"/>
            </a:endParaRPr>
          </a:p>
          <a:p>
            <a:pPr algn="ctr">
              <a:lnSpc>
                <a:spcPct val="100000"/>
              </a:lnSpc>
            </a:pPr>
            <a:r>
              <a:rPr sz="2000" dirty="0">
                <a:solidFill>
                  <a:srgbClr val="FFFFFF"/>
                </a:solidFill>
                <a:latin typeface="Lucida Sans Unicode"/>
                <a:cs typeface="Lucida Sans Unicode"/>
              </a:rPr>
              <a:t>GTM</a:t>
            </a:r>
            <a:r>
              <a:rPr sz="2000" spc="-150" dirty="0">
                <a:solidFill>
                  <a:srgbClr val="FFFFFF"/>
                </a:solidFill>
                <a:latin typeface="Lucida Sans Unicode"/>
                <a:cs typeface="Lucida Sans Unicode"/>
              </a:rPr>
              <a:t> </a:t>
            </a:r>
            <a:r>
              <a:rPr sz="2000" spc="80" dirty="0">
                <a:solidFill>
                  <a:srgbClr val="FFFFFF"/>
                </a:solidFill>
                <a:latin typeface="Lucida Sans Unicode"/>
                <a:cs typeface="Lucida Sans Unicode"/>
              </a:rPr>
              <a:t>plan</a:t>
            </a:r>
            <a:endParaRPr sz="2000" dirty="0">
              <a:latin typeface="Lucida Sans Unicode"/>
              <a:cs typeface="Lucida Sans Unicode"/>
            </a:endParaRPr>
          </a:p>
        </p:txBody>
      </p:sp>
      <p:sp>
        <p:nvSpPr>
          <p:cNvPr id="15" name="Slide Number Placeholder 14">
            <a:extLst>
              <a:ext uri="{FF2B5EF4-FFF2-40B4-BE49-F238E27FC236}">
                <a16:creationId xmlns:a16="http://schemas.microsoft.com/office/drawing/2014/main" id="{F9038BCF-475A-97CE-DCB8-B7A0F9C3CEE6}"/>
              </a:ext>
            </a:extLst>
          </p:cNvPr>
          <p:cNvSpPr>
            <a:spLocks noGrp="1"/>
          </p:cNvSpPr>
          <p:nvPr>
            <p:ph type="sldNum" sz="quarter" idx="7"/>
          </p:nvPr>
        </p:nvSpPr>
        <p:spPr/>
        <p:txBody>
          <a:bodyPr/>
          <a:lstStyle/>
          <a:p>
            <a:fld id="{B6F15528-21DE-4FAA-801E-634DDDAF4B2B}" type="slidenum">
              <a:rPr lang="en-GB" smtClean="0"/>
              <a:t>10</a:t>
            </a:fld>
            <a:endParaRPr lang="en-GB"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630596" y="1678683"/>
            <a:ext cx="2233295" cy="3716020"/>
          </a:xfrm>
          <a:prstGeom prst="rect">
            <a:avLst/>
          </a:prstGeom>
          <a:solidFill>
            <a:srgbClr val="90CED1"/>
          </a:solidFill>
          <a:ln w="28575">
            <a:solidFill>
              <a:srgbClr val="000000"/>
            </a:solidFill>
          </a:ln>
        </p:spPr>
        <p:txBody>
          <a:bodyPr vert="horz" wrap="square" lIns="0" tIns="83820" rIns="0" bIns="0" rtlCol="0">
            <a:spAutoFit/>
          </a:bodyPr>
          <a:lstStyle/>
          <a:p>
            <a:pPr marL="571500">
              <a:lnSpc>
                <a:spcPct val="100000"/>
              </a:lnSpc>
              <a:spcBef>
                <a:spcPts val="660"/>
              </a:spcBef>
            </a:pPr>
            <a:r>
              <a:rPr sz="1600" b="1" spc="95" dirty="0">
                <a:solidFill>
                  <a:srgbClr val="FFFFFF"/>
                </a:solidFill>
                <a:latin typeface="Trebuchet MS"/>
                <a:cs typeface="Trebuchet MS"/>
              </a:rPr>
              <a:t>Activation</a:t>
            </a:r>
            <a:endParaRPr sz="1600" dirty="0">
              <a:latin typeface="Trebuchet MS"/>
              <a:cs typeface="Trebuchet MS"/>
            </a:endParaRPr>
          </a:p>
        </p:txBody>
      </p:sp>
      <p:sp>
        <p:nvSpPr>
          <p:cNvPr id="3" name="object 3"/>
          <p:cNvSpPr txBox="1"/>
          <p:nvPr/>
        </p:nvSpPr>
        <p:spPr>
          <a:xfrm>
            <a:off x="7136797" y="1678683"/>
            <a:ext cx="2298065" cy="3716020"/>
          </a:xfrm>
          <a:prstGeom prst="rect">
            <a:avLst/>
          </a:prstGeom>
          <a:solidFill>
            <a:srgbClr val="ED6D41"/>
          </a:solidFill>
          <a:ln w="28575">
            <a:solidFill>
              <a:srgbClr val="000000"/>
            </a:solidFill>
          </a:ln>
        </p:spPr>
        <p:txBody>
          <a:bodyPr vert="horz" wrap="square" lIns="0" tIns="74930" rIns="0" bIns="0" rtlCol="0">
            <a:spAutoFit/>
          </a:bodyPr>
          <a:lstStyle/>
          <a:p>
            <a:pPr marL="568960" marR="474980" indent="-86995">
              <a:lnSpc>
                <a:spcPct val="103800"/>
              </a:lnSpc>
              <a:spcBef>
                <a:spcPts val="590"/>
              </a:spcBef>
            </a:pPr>
            <a:r>
              <a:rPr sz="1600" b="1" spc="100" dirty="0">
                <a:solidFill>
                  <a:srgbClr val="FFFFFF"/>
                </a:solidFill>
                <a:latin typeface="Trebuchet MS"/>
                <a:cs typeface="Trebuchet MS"/>
              </a:rPr>
              <a:t>Ta</a:t>
            </a:r>
            <a:r>
              <a:rPr sz="1600" b="1" spc="135" dirty="0">
                <a:solidFill>
                  <a:srgbClr val="FFFFFF"/>
                </a:solidFill>
                <a:latin typeface="Trebuchet MS"/>
                <a:cs typeface="Trebuchet MS"/>
              </a:rPr>
              <a:t>c</a:t>
            </a:r>
            <a:r>
              <a:rPr sz="1600" b="1" spc="10" dirty="0">
                <a:solidFill>
                  <a:srgbClr val="FFFFFF"/>
                </a:solidFill>
                <a:latin typeface="Trebuchet MS"/>
                <a:cs typeface="Trebuchet MS"/>
              </a:rPr>
              <a:t>t</a:t>
            </a:r>
            <a:r>
              <a:rPr sz="1600" b="1" spc="-10" dirty="0">
                <a:solidFill>
                  <a:srgbClr val="FFFFFF"/>
                </a:solidFill>
                <a:latin typeface="Trebuchet MS"/>
                <a:cs typeface="Trebuchet MS"/>
              </a:rPr>
              <a:t>i</a:t>
            </a:r>
            <a:r>
              <a:rPr sz="1600" b="1" spc="135" dirty="0">
                <a:solidFill>
                  <a:srgbClr val="FFFFFF"/>
                </a:solidFill>
                <a:latin typeface="Trebuchet MS"/>
                <a:cs typeface="Trebuchet MS"/>
              </a:rPr>
              <a:t>c</a:t>
            </a:r>
            <a:r>
              <a:rPr sz="1600" b="1" spc="190" dirty="0">
                <a:solidFill>
                  <a:srgbClr val="FFFFFF"/>
                </a:solidFill>
                <a:latin typeface="Trebuchet MS"/>
                <a:cs typeface="Trebuchet MS"/>
              </a:rPr>
              <a:t>s</a:t>
            </a:r>
            <a:r>
              <a:rPr sz="1600" b="1" spc="-135" dirty="0">
                <a:solidFill>
                  <a:srgbClr val="FFFFFF"/>
                </a:solidFill>
                <a:latin typeface="Trebuchet MS"/>
                <a:cs typeface="Trebuchet MS"/>
              </a:rPr>
              <a:t>:</a:t>
            </a:r>
            <a:r>
              <a:rPr sz="1600" b="1" spc="-150" dirty="0">
                <a:solidFill>
                  <a:srgbClr val="FFFFFF"/>
                </a:solidFill>
                <a:latin typeface="Trebuchet MS"/>
                <a:cs typeface="Trebuchet MS"/>
              </a:rPr>
              <a:t> </a:t>
            </a:r>
            <a:r>
              <a:rPr sz="1600" b="1" dirty="0">
                <a:solidFill>
                  <a:srgbClr val="FFFFFF"/>
                </a:solidFill>
                <a:latin typeface="Trebuchet MS"/>
                <a:cs typeface="Trebuchet MS"/>
              </a:rPr>
              <a:t>r</a:t>
            </a:r>
            <a:r>
              <a:rPr sz="1600" b="1" spc="229" dirty="0">
                <a:solidFill>
                  <a:srgbClr val="FFFFFF"/>
                </a:solidFill>
                <a:latin typeface="Trebuchet MS"/>
                <a:cs typeface="Trebuchet MS"/>
              </a:rPr>
              <a:t>a</a:t>
            </a:r>
            <a:r>
              <a:rPr sz="1600" b="1" spc="135" dirty="0">
                <a:solidFill>
                  <a:srgbClr val="FFFFFF"/>
                </a:solidFill>
                <a:latin typeface="Trebuchet MS"/>
                <a:cs typeface="Trebuchet MS"/>
              </a:rPr>
              <a:t>c</a:t>
            </a:r>
            <a:r>
              <a:rPr sz="1600" b="1" spc="45" dirty="0">
                <a:solidFill>
                  <a:srgbClr val="FFFFFF"/>
                </a:solidFill>
                <a:latin typeface="Trebuchet MS"/>
                <a:cs typeface="Trebuchet MS"/>
              </a:rPr>
              <a:t>e  </a:t>
            </a:r>
            <a:r>
              <a:rPr sz="1600" b="1" spc="105" dirty="0">
                <a:solidFill>
                  <a:srgbClr val="FFFFFF"/>
                </a:solidFill>
                <a:latin typeface="Trebuchet MS"/>
                <a:cs typeface="Trebuchet MS"/>
              </a:rPr>
              <a:t>framework</a:t>
            </a:r>
            <a:endParaRPr sz="1600" dirty="0">
              <a:latin typeface="Trebuchet MS"/>
              <a:cs typeface="Trebuchet MS"/>
            </a:endParaRPr>
          </a:p>
        </p:txBody>
      </p:sp>
      <p:sp>
        <p:nvSpPr>
          <p:cNvPr id="4" name="object 4"/>
          <p:cNvSpPr txBox="1">
            <a:spLocks noGrp="1"/>
          </p:cNvSpPr>
          <p:nvPr>
            <p:ph type="title"/>
          </p:nvPr>
        </p:nvSpPr>
        <p:spPr>
          <a:xfrm>
            <a:off x="933541" y="759459"/>
            <a:ext cx="7778115" cy="543560"/>
          </a:xfrm>
          <a:prstGeom prst="rect">
            <a:avLst/>
          </a:prstGeom>
        </p:spPr>
        <p:txBody>
          <a:bodyPr vert="horz" wrap="square" lIns="0" tIns="12700" rIns="0" bIns="0" rtlCol="0">
            <a:spAutoFit/>
          </a:bodyPr>
          <a:lstStyle/>
          <a:p>
            <a:pPr marL="12700">
              <a:lnSpc>
                <a:spcPct val="100000"/>
              </a:lnSpc>
              <a:spcBef>
                <a:spcPts val="100"/>
              </a:spcBef>
            </a:pPr>
            <a:r>
              <a:rPr sz="3400" spc="20" dirty="0">
                <a:solidFill>
                  <a:srgbClr val="003D4C"/>
                </a:solidFill>
                <a:latin typeface="Tahoma"/>
                <a:cs typeface="Tahoma"/>
              </a:rPr>
              <a:t>GTM</a:t>
            </a:r>
            <a:r>
              <a:rPr sz="3400" spc="-285" dirty="0">
                <a:solidFill>
                  <a:srgbClr val="003D4C"/>
                </a:solidFill>
                <a:latin typeface="Tahoma"/>
                <a:cs typeface="Tahoma"/>
              </a:rPr>
              <a:t> </a:t>
            </a:r>
            <a:r>
              <a:rPr sz="3400" spc="120" dirty="0">
                <a:solidFill>
                  <a:srgbClr val="003D4C"/>
                </a:solidFill>
                <a:latin typeface="Tahoma"/>
                <a:cs typeface="Tahoma"/>
              </a:rPr>
              <a:t>plan</a:t>
            </a:r>
            <a:r>
              <a:rPr sz="3400" spc="-280" dirty="0">
                <a:solidFill>
                  <a:srgbClr val="003D4C"/>
                </a:solidFill>
                <a:latin typeface="Tahoma"/>
                <a:cs typeface="Tahoma"/>
              </a:rPr>
              <a:t> </a:t>
            </a:r>
            <a:r>
              <a:rPr sz="3400" spc="110" dirty="0">
                <a:solidFill>
                  <a:srgbClr val="003D4C"/>
                </a:solidFill>
                <a:latin typeface="Tahoma"/>
                <a:cs typeface="Tahoma"/>
              </a:rPr>
              <a:t>process</a:t>
            </a:r>
            <a:r>
              <a:rPr sz="3400" spc="-270" dirty="0">
                <a:solidFill>
                  <a:srgbClr val="003D4C"/>
                </a:solidFill>
                <a:latin typeface="Tahoma"/>
                <a:cs typeface="Tahoma"/>
              </a:rPr>
              <a:t> </a:t>
            </a:r>
            <a:r>
              <a:rPr sz="3400" spc="175" dirty="0">
                <a:solidFill>
                  <a:srgbClr val="003D4C"/>
                </a:solidFill>
                <a:latin typeface="Tahoma"/>
                <a:cs typeface="Tahoma"/>
              </a:rPr>
              <a:t>and</a:t>
            </a:r>
            <a:r>
              <a:rPr sz="3400" spc="-280" dirty="0">
                <a:solidFill>
                  <a:srgbClr val="003D4C"/>
                </a:solidFill>
                <a:latin typeface="Tahoma"/>
                <a:cs typeface="Tahoma"/>
              </a:rPr>
              <a:t> </a:t>
            </a:r>
            <a:r>
              <a:rPr sz="3400" spc="100" dirty="0">
                <a:solidFill>
                  <a:srgbClr val="003D4C"/>
                </a:solidFill>
                <a:latin typeface="Tahoma"/>
                <a:cs typeface="Tahoma"/>
              </a:rPr>
              <a:t>key</a:t>
            </a:r>
            <a:r>
              <a:rPr sz="3400" spc="-275" dirty="0">
                <a:solidFill>
                  <a:srgbClr val="003D4C"/>
                </a:solidFill>
                <a:latin typeface="Tahoma"/>
                <a:cs typeface="Tahoma"/>
              </a:rPr>
              <a:t> </a:t>
            </a:r>
            <a:r>
              <a:rPr sz="3400" spc="85" dirty="0">
                <a:solidFill>
                  <a:srgbClr val="003D4C"/>
                </a:solidFill>
                <a:latin typeface="Tahoma"/>
                <a:cs typeface="Tahoma"/>
              </a:rPr>
              <a:t>sections</a:t>
            </a:r>
            <a:endParaRPr sz="3400" dirty="0">
              <a:latin typeface="Tahoma"/>
              <a:cs typeface="Tahoma"/>
            </a:endParaRPr>
          </a:p>
        </p:txBody>
      </p:sp>
      <p:sp>
        <p:nvSpPr>
          <p:cNvPr id="5" name="object 5"/>
          <p:cNvSpPr txBox="1"/>
          <p:nvPr/>
        </p:nvSpPr>
        <p:spPr>
          <a:xfrm>
            <a:off x="7490417" y="2467110"/>
            <a:ext cx="1590675" cy="528955"/>
          </a:xfrm>
          <a:prstGeom prst="rect">
            <a:avLst/>
          </a:prstGeom>
          <a:solidFill>
            <a:srgbClr val="FFFFFF"/>
          </a:solidFill>
        </p:spPr>
        <p:txBody>
          <a:bodyPr vert="horz" wrap="square" lIns="0" tIns="160020" rIns="0" bIns="0" rtlCol="0">
            <a:spAutoFit/>
          </a:bodyPr>
          <a:lstStyle/>
          <a:p>
            <a:pPr algn="ctr">
              <a:lnSpc>
                <a:spcPct val="100000"/>
              </a:lnSpc>
              <a:spcBef>
                <a:spcPts val="1260"/>
              </a:spcBef>
            </a:pPr>
            <a:r>
              <a:rPr sz="1200" b="1" spc="90" dirty="0">
                <a:solidFill>
                  <a:srgbClr val="00455F"/>
                </a:solidFill>
                <a:latin typeface="Trebuchet MS"/>
                <a:cs typeface="Trebuchet MS"/>
              </a:rPr>
              <a:t>Reach</a:t>
            </a:r>
            <a:endParaRPr sz="1200" dirty="0">
              <a:latin typeface="Trebuchet MS"/>
              <a:cs typeface="Trebuchet MS"/>
            </a:endParaRPr>
          </a:p>
        </p:txBody>
      </p:sp>
      <p:sp>
        <p:nvSpPr>
          <p:cNvPr id="6" name="object 6"/>
          <p:cNvSpPr txBox="1"/>
          <p:nvPr/>
        </p:nvSpPr>
        <p:spPr>
          <a:xfrm>
            <a:off x="7490416" y="3129202"/>
            <a:ext cx="1590675" cy="528955"/>
          </a:xfrm>
          <a:prstGeom prst="rect">
            <a:avLst/>
          </a:prstGeom>
          <a:solidFill>
            <a:srgbClr val="FFFFFF"/>
          </a:solidFill>
        </p:spPr>
        <p:txBody>
          <a:bodyPr vert="horz" wrap="square" lIns="0" tIns="159385" rIns="0" bIns="0" rtlCol="0">
            <a:spAutoFit/>
          </a:bodyPr>
          <a:lstStyle/>
          <a:p>
            <a:pPr algn="ctr">
              <a:lnSpc>
                <a:spcPct val="100000"/>
              </a:lnSpc>
              <a:spcBef>
                <a:spcPts val="1255"/>
              </a:spcBef>
            </a:pPr>
            <a:r>
              <a:rPr sz="1200" b="1" spc="80" dirty="0">
                <a:solidFill>
                  <a:srgbClr val="00455F"/>
                </a:solidFill>
                <a:latin typeface="Trebuchet MS"/>
                <a:cs typeface="Trebuchet MS"/>
              </a:rPr>
              <a:t>Act</a:t>
            </a:r>
            <a:endParaRPr sz="1200" dirty="0">
              <a:latin typeface="Trebuchet MS"/>
              <a:cs typeface="Trebuchet MS"/>
            </a:endParaRPr>
          </a:p>
        </p:txBody>
      </p:sp>
      <p:sp>
        <p:nvSpPr>
          <p:cNvPr id="7" name="object 7"/>
          <p:cNvSpPr txBox="1"/>
          <p:nvPr/>
        </p:nvSpPr>
        <p:spPr>
          <a:xfrm>
            <a:off x="7490416" y="3778954"/>
            <a:ext cx="1590675" cy="547370"/>
          </a:xfrm>
          <a:prstGeom prst="rect">
            <a:avLst/>
          </a:prstGeom>
          <a:solidFill>
            <a:srgbClr val="FFFFFF"/>
          </a:solidFill>
        </p:spPr>
        <p:txBody>
          <a:bodyPr vert="horz" wrap="square" lIns="0" tIns="168275" rIns="0" bIns="0" rtlCol="0">
            <a:spAutoFit/>
          </a:bodyPr>
          <a:lstStyle/>
          <a:p>
            <a:pPr marL="478790">
              <a:lnSpc>
                <a:spcPct val="100000"/>
              </a:lnSpc>
              <a:spcBef>
                <a:spcPts val="1325"/>
              </a:spcBef>
            </a:pPr>
            <a:r>
              <a:rPr sz="1200" b="1" spc="70" dirty="0">
                <a:solidFill>
                  <a:srgbClr val="00455F"/>
                </a:solidFill>
                <a:latin typeface="Trebuchet MS"/>
                <a:cs typeface="Trebuchet MS"/>
              </a:rPr>
              <a:t>Convert</a:t>
            </a:r>
            <a:endParaRPr sz="1200" dirty="0">
              <a:latin typeface="Trebuchet MS"/>
              <a:cs typeface="Trebuchet MS"/>
            </a:endParaRPr>
          </a:p>
        </p:txBody>
      </p:sp>
      <p:sp>
        <p:nvSpPr>
          <p:cNvPr id="8" name="object 8"/>
          <p:cNvSpPr txBox="1"/>
          <p:nvPr/>
        </p:nvSpPr>
        <p:spPr>
          <a:xfrm>
            <a:off x="7490416" y="4461645"/>
            <a:ext cx="1590675" cy="547370"/>
          </a:xfrm>
          <a:prstGeom prst="rect">
            <a:avLst/>
          </a:prstGeom>
          <a:solidFill>
            <a:srgbClr val="FFFFFF"/>
          </a:solidFill>
        </p:spPr>
        <p:txBody>
          <a:bodyPr vert="horz" wrap="square" lIns="0" tIns="168275" rIns="0" bIns="0" rtlCol="0">
            <a:spAutoFit/>
          </a:bodyPr>
          <a:lstStyle/>
          <a:p>
            <a:pPr marL="500380">
              <a:lnSpc>
                <a:spcPct val="100000"/>
              </a:lnSpc>
              <a:spcBef>
                <a:spcPts val="1325"/>
              </a:spcBef>
            </a:pPr>
            <a:r>
              <a:rPr sz="1200" b="1" spc="114" dirty="0">
                <a:solidFill>
                  <a:srgbClr val="00455F"/>
                </a:solidFill>
                <a:latin typeface="Trebuchet MS"/>
                <a:cs typeface="Trebuchet MS"/>
              </a:rPr>
              <a:t>Engage</a:t>
            </a:r>
            <a:endParaRPr sz="1200" dirty="0">
              <a:latin typeface="Trebuchet MS"/>
              <a:cs typeface="Trebuchet MS"/>
            </a:endParaRPr>
          </a:p>
        </p:txBody>
      </p:sp>
      <p:sp>
        <p:nvSpPr>
          <p:cNvPr id="9" name="object 9"/>
          <p:cNvSpPr/>
          <p:nvPr/>
        </p:nvSpPr>
        <p:spPr>
          <a:xfrm>
            <a:off x="3421269" y="3307787"/>
            <a:ext cx="1644650" cy="2037080"/>
          </a:xfrm>
          <a:custGeom>
            <a:avLst/>
            <a:gdLst/>
            <a:ahLst/>
            <a:cxnLst/>
            <a:rect l="l" t="t" r="r" b="b"/>
            <a:pathLst>
              <a:path w="1644650" h="2037079">
                <a:moveTo>
                  <a:pt x="1084318" y="0"/>
                </a:moveTo>
                <a:lnTo>
                  <a:pt x="0" y="0"/>
                </a:lnTo>
                <a:lnTo>
                  <a:pt x="0" y="2036917"/>
                </a:lnTo>
                <a:lnTo>
                  <a:pt x="1084318" y="2036917"/>
                </a:lnTo>
                <a:lnTo>
                  <a:pt x="1644075" y="1018458"/>
                </a:lnTo>
                <a:lnTo>
                  <a:pt x="1084318" y="0"/>
                </a:lnTo>
                <a:close/>
              </a:path>
            </a:pathLst>
          </a:custGeom>
          <a:solidFill>
            <a:srgbClr val="003D4C"/>
          </a:solidFill>
        </p:spPr>
        <p:txBody>
          <a:bodyPr wrap="square" lIns="0" tIns="0" rIns="0" bIns="0" rtlCol="0"/>
          <a:lstStyle/>
          <a:p>
            <a:endParaRPr dirty="0"/>
          </a:p>
        </p:txBody>
      </p:sp>
      <p:sp>
        <p:nvSpPr>
          <p:cNvPr id="10" name="object 10"/>
          <p:cNvSpPr txBox="1"/>
          <p:nvPr/>
        </p:nvSpPr>
        <p:spPr>
          <a:xfrm>
            <a:off x="3517720" y="3507232"/>
            <a:ext cx="1139190" cy="1610360"/>
          </a:xfrm>
          <a:prstGeom prst="rect">
            <a:avLst/>
          </a:prstGeom>
        </p:spPr>
        <p:txBody>
          <a:bodyPr vert="horz" wrap="square" lIns="0" tIns="11430" rIns="0" bIns="0" rtlCol="0">
            <a:spAutoFit/>
          </a:bodyPr>
          <a:lstStyle/>
          <a:p>
            <a:pPr marL="12700" marR="5080">
              <a:lnSpc>
                <a:spcPct val="100499"/>
              </a:lnSpc>
              <a:spcBef>
                <a:spcPts val="90"/>
              </a:spcBef>
            </a:pPr>
            <a:r>
              <a:rPr sz="1200" b="1" spc="-70" dirty="0">
                <a:solidFill>
                  <a:srgbClr val="FFFFFF"/>
                </a:solidFill>
                <a:latin typeface="Trebuchet MS"/>
                <a:cs typeface="Trebuchet MS"/>
              </a:rPr>
              <a:t>‘</a:t>
            </a:r>
            <a:r>
              <a:rPr sz="1300" b="1" spc="229" dirty="0">
                <a:solidFill>
                  <a:srgbClr val="FFFFFF"/>
                </a:solidFill>
                <a:latin typeface="Trebuchet MS"/>
                <a:cs typeface="Trebuchet MS"/>
              </a:rPr>
              <a:t>M</a:t>
            </a:r>
            <a:r>
              <a:rPr sz="1300" b="1" spc="170" dirty="0">
                <a:solidFill>
                  <a:srgbClr val="FFFFFF"/>
                </a:solidFill>
                <a:latin typeface="Trebuchet MS"/>
                <a:cs typeface="Trebuchet MS"/>
              </a:rPr>
              <a:t>a</a:t>
            </a:r>
            <a:r>
              <a:rPr sz="1300" b="1" spc="5" dirty="0">
                <a:solidFill>
                  <a:srgbClr val="FFFFFF"/>
                </a:solidFill>
                <a:latin typeface="Trebuchet MS"/>
                <a:cs typeface="Trebuchet MS"/>
              </a:rPr>
              <a:t>r</a:t>
            </a:r>
            <a:r>
              <a:rPr sz="1300" b="1" spc="85" dirty="0">
                <a:solidFill>
                  <a:srgbClr val="FFFFFF"/>
                </a:solidFill>
                <a:latin typeface="Trebuchet MS"/>
                <a:cs typeface="Trebuchet MS"/>
              </a:rPr>
              <a:t>k</a:t>
            </a:r>
            <a:r>
              <a:rPr sz="1300" b="1" spc="45" dirty="0">
                <a:solidFill>
                  <a:srgbClr val="FFFFFF"/>
                </a:solidFill>
                <a:latin typeface="Trebuchet MS"/>
                <a:cs typeface="Trebuchet MS"/>
              </a:rPr>
              <a:t>e</a:t>
            </a:r>
            <a:r>
              <a:rPr sz="1300" b="1" spc="10" dirty="0">
                <a:solidFill>
                  <a:srgbClr val="FFFFFF"/>
                </a:solidFill>
                <a:latin typeface="Trebuchet MS"/>
                <a:cs typeface="Trebuchet MS"/>
              </a:rPr>
              <a:t>t</a:t>
            </a:r>
            <a:r>
              <a:rPr sz="1300" b="1" spc="-120" dirty="0">
                <a:solidFill>
                  <a:srgbClr val="FFFFFF"/>
                </a:solidFill>
                <a:latin typeface="Trebuchet MS"/>
                <a:cs typeface="Trebuchet MS"/>
              </a:rPr>
              <a:t> </a:t>
            </a:r>
            <a:r>
              <a:rPr sz="1300" b="1" spc="5" dirty="0">
                <a:solidFill>
                  <a:srgbClr val="FFFFFF"/>
                </a:solidFill>
                <a:latin typeface="Trebuchet MS"/>
                <a:cs typeface="Trebuchet MS"/>
              </a:rPr>
              <a:t>t</a:t>
            </a:r>
            <a:r>
              <a:rPr sz="1300" b="1" spc="85" dirty="0">
                <a:solidFill>
                  <a:srgbClr val="FFFFFF"/>
                </a:solidFill>
                <a:latin typeface="Trebuchet MS"/>
                <a:cs typeface="Trebuchet MS"/>
              </a:rPr>
              <a:t>o</a:t>
            </a:r>
            <a:r>
              <a:rPr sz="1300" b="1" spc="-70" dirty="0">
                <a:solidFill>
                  <a:srgbClr val="FFFFFF"/>
                </a:solidFill>
                <a:latin typeface="Trebuchet MS"/>
                <a:cs typeface="Trebuchet MS"/>
              </a:rPr>
              <a:t>’</a:t>
            </a:r>
            <a:r>
              <a:rPr sz="1300" b="1" spc="-95" dirty="0">
                <a:solidFill>
                  <a:srgbClr val="FFFFFF"/>
                </a:solidFill>
                <a:latin typeface="Trebuchet MS"/>
                <a:cs typeface="Trebuchet MS"/>
              </a:rPr>
              <a:t>,  </a:t>
            </a:r>
            <a:r>
              <a:rPr sz="1300" b="1" spc="65" dirty="0">
                <a:solidFill>
                  <a:srgbClr val="FFFFFF"/>
                </a:solidFill>
                <a:latin typeface="Trebuchet MS"/>
                <a:cs typeface="Trebuchet MS"/>
              </a:rPr>
              <a:t>‘Market </a:t>
            </a:r>
            <a:r>
              <a:rPr sz="1300" b="1" spc="70" dirty="0">
                <a:solidFill>
                  <a:srgbClr val="FFFFFF"/>
                </a:solidFill>
                <a:latin typeface="Trebuchet MS"/>
                <a:cs typeface="Trebuchet MS"/>
              </a:rPr>
              <a:t> through’ </a:t>
            </a:r>
            <a:r>
              <a:rPr sz="1300" b="1" spc="75" dirty="0">
                <a:solidFill>
                  <a:srgbClr val="FFFFFF"/>
                </a:solidFill>
                <a:latin typeface="Trebuchet MS"/>
                <a:cs typeface="Trebuchet MS"/>
              </a:rPr>
              <a:t> </a:t>
            </a:r>
            <a:r>
              <a:rPr sz="1300" b="1" spc="50" dirty="0">
                <a:solidFill>
                  <a:srgbClr val="FFFFFF"/>
                </a:solidFill>
                <a:latin typeface="Trebuchet MS"/>
                <a:cs typeface="Trebuchet MS"/>
              </a:rPr>
              <a:t>‘</a:t>
            </a:r>
            <a:r>
              <a:rPr sz="1300" b="1" spc="90" dirty="0">
                <a:solidFill>
                  <a:srgbClr val="FFFFFF"/>
                </a:solidFill>
                <a:latin typeface="Trebuchet MS"/>
                <a:cs typeface="Trebuchet MS"/>
              </a:rPr>
              <a:t>M</a:t>
            </a:r>
            <a:r>
              <a:rPr sz="1300" b="1" spc="105" dirty="0">
                <a:solidFill>
                  <a:srgbClr val="FFFFFF"/>
                </a:solidFill>
                <a:latin typeface="Trebuchet MS"/>
                <a:cs typeface="Trebuchet MS"/>
              </a:rPr>
              <a:t>a</a:t>
            </a:r>
            <a:r>
              <a:rPr sz="1300" b="1" spc="90" dirty="0">
                <a:solidFill>
                  <a:srgbClr val="FFFFFF"/>
                </a:solidFill>
                <a:latin typeface="Trebuchet MS"/>
                <a:cs typeface="Trebuchet MS"/>
              </a:rPr>
              <a:t>r</a:t>
            </a:r>
            <a:r>
              <a:rPr sz="1300" b="1" spc="85" dirty="0">
                <a:solidFill>
                  <a:srgbClr val="FFFFFF"/>
                </a:solidFill>
                <a:latin typeface="Trebuchet MS"/>
                <a:cs typeface="Trebuchet MS"/>
              </a:rPr>
              <a:t>k</a:t>
            </a:r>
            <a:r>
              <a:rPr sz="1300" b="1" spc="45" dirty="0">
                <a:solidFill>
                  <a:srgbClr val="FFFFFF"/>
                </a:solidFill>
                <a:latin typeface="Trebuchet MS"/>
                <a:cs typeface="Trebuchet MS"/>
              </a:rPr>
              <a:t>e</a:t>
            </a:r>
            <a:r>
              <a:rPr sz="1300" b="1" spc="10" dirty="0">
                <a:solidFill>
                  <a:srgbClr val="FFFFFF"/>
                </a:solidFill>
                <a:latin typeface="Trebuchet MS"/>
                <a:cs typeface="Trebuchet MS"/>
              </a:rPr>
              <a:t>t</a:t>
            </a:r>
            <a:r>
              <a:rPr sz="1300" b="1" spc="-125" dirty="0">
                <a:solidFill>
                  <a:srgbClr val="FFFFFF"/>
                </a:solidFill>
                <a:latin typeface="Trebuchet MS"/>
                <a:cs typeface="Trebuchet MS"/>
              </a:rPr>
              <a:t> </a:t>
            </a:r>
            <a:r>
              <a:rPr sz="1300" b="1" spc="100" dirty="0">
                <a:solidFill>
                  <a:srgbClr val="FFFFFF"/>
                </a:solidFill>
                <a:latin typeface="Trebuchet MS"/>
                <a:cs typeface="Trebuchet MS"/>
              </a:rPr>
              <a:t>w</a:t>
            </a:r>
            <a:r>
              <a:rPr sz="1300" b="1" dirty="0">
                <a:solidFill>
                  <a:srgbClr val="FFFFFF"/>
                </a:solidFill>
                <a:latin typeface="Trebuchet MS"/>
                <a:cs typeface="Trebuchet MS"/>
              </a:rPr>
              <a:t>i</a:t>
            </a:r>
            <a:r>
              <a:rPr sz="1300" b="1" spc="-5" dirty="0">
                <a:solidFill>
                  <a:srgbClr val="FFFFFF"/>
                </a:solidFill>
                <a:latin typeface="Trebuchet MS"/>
                <a:cs typeface="Trebuchet MS"/>
              </a:rPr>
              <a:t>t</a:t>
            </a:r>
            <a:r>
              <a:rPr sz="1300" b="1" spc="100" dirty="0">
                <a:solidFill>
                  <a:srgbClr val="FFFFFF"/>
                </a:solidFill>
                <a:latin typeface="Trebuchet MS"/>
                <a:cs typeface="Trebuchet MS"/>
              </a:rPr>
              <a:t>h</a:t>
            </a:r>
            <a:r>
              <a:rPr sz="1300" b="1" spc="-70" dirty="0">
                <a:solidFill>
                  <a:srgbClr val="FFFFFF"/>
                </a:solidFill>
                <a:latin typeface="Trebuchet MS"/>
                <a:cs typeface="Trebuchet MS"/>
              </a:rPr>
              <a:t>’</a:t>
            </a:r>
            <a:endParaRPr sz="1300" dirty="0">
              <a:latin typeface="Trebuchet MS"/>
              <a:cs typeface="Trebuchet MS"/>
            </a:endParaRPr>
          </a:p>
          <a:p>
            <a:pPr marL="12700" marR="321945">
              <a:lnSpc>
                <a:spcPts val="3120"/>
              </a:lnSpc>
              <a:spcBef>
                <a:spcPts val="140"/>
              </a:spcBef>
            </a:pPr>
            <a:r>
              <a:rPr sz="1300" b="1" spc="50" dirty="0">
                <a:solidFill>
                  <a:srgbClr val="FFFFFF"/>
                </a:solidFill>
                <a:latin typeface="Trebuchet MS"/>
                <a:cs typeface="Trebuchet MS"/>
              </a:rPr>
              <a:t>Or </a:t>
            </a:r>
            <a:r>
              <a:rPr sz="1300" b="1" spc="55" dirty="0">
                <a:solidFill>
                  <a:srgbClr val="FFFFFF"/>
                </a:solidFill>
                <a:latin typeface="Trebuchet MS"/>
                <a:cs typeface="Trebuchet MS"/>
              </a:rPr>
              <a:t> </a:t>
            </a:r>
            <a:r>
              <a:rPr sz="1300" b="1" spc="145" dirty="0">
                <a:solidFill>
                  <a:srgbClr val="FFFFFF"/>
                </a:solidFill>
                <a:latin typeface="Trebuchet MS"/>
                <a:cs typeface="Trebuchet MS"/>
              </a:rPr>
              <a:t>mu</a:t>
            </a:r>
            <a:r>
              <a:rPr sz="1300" b="1" spc="60" dirty="0">
                <a:solidFill>
                  <a:srgbClr val="FFFFFF"/>
                </a:solidFill>
                <a:latin typeface="Trebuchet MS"/>
                <a:cs typeface="Trebuchet MS"/>
              </a:rPr>
              <a:t>l</a:t>
            </a:r>
            <a:r>
              <a:rPr sz="1300" b="1" spc="5" dirty="0">
                <a:solidFill>
                  <a:srgbClr val="FFFFFF"/>
                </a:solidFill>
                <a:latin typeface="Trebuchet MS"/>
                <a:cs typeface="Trebuchet MS"/>
              </a:rPr>
              <a:t>t</a:t>
            </a:r>
            <a:r>
              <a:rPr sz="1300" b="1" spc="-5" dirty="0">
                <a:solidFill>
                  <a:srgbClr val="FFFFFF"/>
                </a:solidFill>
                <a:latin typeface="Trebuchet MS"/>
                <a:cs typeface="Trebuchet MS"/>
              </a:rPr>
              <a:t>i</a:t>
            </a:r>
            <a:r>
              <a:rPr sz="1300" b="1" spc="125" dirty="0">
                <a:solidFill>
                  <a:srgbClr val="FFFFFF"/>
                </a:solidFill>
                <a:latin typeface="Trebuchet MS"/>
                <a:cs typeface="Trebuchet MS"/>
              </a:rPr>
              <a:t>p</a:t>
            </a:r>
            <a:r>
              <a:rPr sz="1300" b="1" dirty="0">
                <a:solidFill>
                  <a:srgbClr val="FFFFFF"/>
                </a:solidFill>
                <a:latin typeface="Trebuchet MS"/>
                <a:cs typeface="Trebuchet MS"/>
              </a:rPr>
              <a:t>l</a:t>
            </a:r>
            <a:r>
              <a:rPr sz="1300" b="1" spc="50" dirty="0">
                <a:solidFill>
                  <a:srgbClr val="FFFFFF"/>
                </a:solidFill>
                <a:latin typeface="Trebuchet MS"/>
                <a:cs typeface="Trebuchet MS"/>
              </a:rPr>
              <a:t>e</a:t>
            </a:r>
            <a:r>
              <a:rPr sz="1200" b="1" spc="120" dirty="0">
                <a:solidFill>
                  <a:srgbClr val="FFFFFF"/>
                </a:solidFill>
                <a:latin typeface="Trebuchet MS"/>
                <a:cs typeface="Trebuchet MS"/>
              </a:rPr>
              <a:t>?</a:t>
            </a:r>
            <a:endParaRPr sz="1200" dirty="0">
              <a:latin typeface="Trebuchet MS"/>
              <a:cs typeface="Trebuchet MS"/>
            </a:endParaRPr>
          </a:p>
        </p:txBody>
      </p:sp>
      <p:sp>
        <p:nvSpPr>
          <p:cNvPr id="11" name="object 11"/>
          <p:cNvSpPr txBox="1"/>
          <p:nvPr/>
        </p:nvSpPr>
        <p:spPr>
          <a:xfrm>
            <a:off x="10033216" y="2454774"/>
            <a:ext cx="1428115" cy="546735"/>
          </a:xfrm>
          <a:prstGeom prst="rect">
            <a:avLst/>
          </a:prstGeom>
          <a:solidFill>
            <a:srgbClr val="FFFFFF"/>
          </a:solidFill>
        </p:spPr>
        <p:txBody>
          <a:bodyPr vert="horz" wrap="square" lIns="0" tIns="169545" rIns="0" bIns="0" rtlCol="0">
            <a:spAutoFit/>
          </a:bodyPr>
          <a:lstStyle/>
          <a:p>
            <a:pPr marL="330200">
              <a:lnSpc>
                <a:spcPct val="100000"/>
              </a:lnSpc>
              <a:spcBef>
                <a:spcPts val="1335"/>
              </a:spcBef>
            </a:pPr>
            <a:r>
              <a:rPr sz="1200" b="1" spc="45" dirty="0">
                <a:solidFill>
                  <a:srgbClr val="00455F"/>
                </a:solidFill>
                <a:latin typeface="Trebuchet MS"/>
                <a:cs typeface="Trebuchet MS"/>
              </a:rPr>
              <a:t>Execution</a:t>
            </a:r>
            <a:endParaRPr sz="1200" dirty="0">
              <a:latin typeface="Trebuchet MS"/>
              <a:cs typeface="Trebuchet MS"/>
            </a:endParaRPr>
          </a:p>
        </p:txBody>
      </p:sp>
      <p:sp>
        <p:nvSpPr>
          <p:cNvPr id="12" name="object 12"/>
          <p:cNvSpPr txBox="1"/>
          <p:nvPr/>
        </p:nvSpPr>
        <p:spPr>
          <a:xfrm>
            <a:off x="10033216" y="3136634"/>
            <a:ext cx="1428115" cy="528955"/>
          </a:xfrm>
          <a:prstGeom prst="rect">
            <a:avLst/>
          </a:prstGeom>
          <a:solidFill>
            <a:srgbClr val="FFFFFF"/>
          </a:solidFill>
        </p:spPr>
        <p:txBody>
          <a:bodyPr vert="horz" wrap="square" lIns="0" tIns="161290" rIns="0" bIns="0" rtlCol="0">
            <a:spAutoFit/>
          </a:bodyPr>
          <a:lstStyle/>
          <a:p>
            <a:pPr marL="161290">
              <a:lnSpc>
                <a:spcPct val="100000"/>
              </a:lnSpc>
              <a:spcBef>
                <a:spcPts val="1270"/>
              </a:spcBef>
            </a:pPr>
            <a:r>
              <a:rPr sz="1200" b="1" spc="100" dirty="0">
                <a:solidFill>
                  <a:srgbClr val="00455F"/>
                </a:solidFill>
                <a:latin typeface="Trebuchet MS"/>
                <a:cs typeface="Trebuchet MS"/>
              </a:rPr>
              <a:t>Measurement</a:t>
            </a:r>
            <a:endParaRPr sz="1200" dirty="0">
              <a:latin typeface="Trebuchet MS"/>
              <a:cs typeface="Trebuchet MS"/>
            </a:endParaRPr>
          </a:p>
        </p:txBody>
      </p:sp>
      <p:sp>
        <p:nvSpPr>
          <p:cNvPr id="13" name="object 13"/>
          <p:cNvSpPr txBox="1"/>
          <p:nvPr/>
        </p:nvSpPr>
        <p:spPr>
          <a:xfrm>
            <a:off x="10033216" y="3798726"/>
            <a:ext cx="1428115" cy="528955"/>
          </a:xfrm>
          <a:prstGeom prst="rect">
            <a:avLst/>
          </a:prstGeom>
          <a:solidFill>
            <a:srgbClr val="FFFFFF"/>
          </a:solidFill>
        </p:spPr>
        <p:txBody>
          <a:bodyPr vert="horz" wrap="square" lIns="0" tIns="160655" rIns="0" bIns="0" rtlCol="0">
            <a:spAutoFit/>
          </a:bodyPr>
          <a:lstStyle/>
          <a:p>
            <a:pPr marL="198755">
              <a:lnSpc>
                <a:spcPct val="100000"/>
              </a:lnSpc>
              <a:spcBef>
                <a:spcPts val="1265"/>
              </a:spcBef>
            </a:pPr>
            <a:r>
              <a:rPr sz="1200" b="1" spc="75" dirty="0">
                <a:solidFill>
                  <a:srgbClr val="00455F"/>
                </a:solidFill>
                <a:latin typeface="Trebuchet MS"/>
                <a:cs typeface="Trebuchet MS"/>
              </a:rPr>
              <a:t>Optimisation</a:t>
            </a:r>
            <a:endParaRPr sz="1200" dirty="0">
              <a:latin typeface="Trebuchet MS"/>
              <a:cs typeface="Trebuchet MS"/>
            </a:endParaRPr>
          </a:p>
        </p:txBody>
      </p:sp>
      <p:sp>
        <p:nvSpPr>
          <p:cNvPr id="14" name="object 14"/>
          <p:cNvSpPr txBox="1"/>
          <p:nvPr/>
        </p:nvSpPr>
        <p:spPr>
          <a:xfrm>
            <a:off x="7136797" y="5972916"/>
            <a:ext cx="4727575" cy="337820"/>
          </a:xfrm>
          <a:prstGeom prst="rect">
            <a:avLst/>
          </a:prstGeom>
          <a:solidFill>
            <a:srgbClr val="003D4C"/>
          </a:solidFill>
        </p:spPr>
        <p:txBody>
          <a:bodyPr vert="horz" wrap="square" lIns="0" tIns="64769" rIns="0" bIns="0" rtlCol="0">
            <a:spAutoFit/>
          </a:bodyPr>
          <a:lstStyle/>
          <a:p>
            <a:pPr algn="ctr">
              <a:lnSpc>
                <a:spcPct val="100000"/>
              </a:lnSpc>
              <a:spcBef>
                <a:spcPts val="509"/>
              </a:spcBef>
            </a:pPr>
            <a:r>
              <a:rPr sz="1200" b="1" spc="45" dirty="0">
                <a:solidFill>
                  <a:srgbClr val="FFFFFF"/>
                </a:solidFill>
                <a:latin typeface="Trebuchet MS"/>
                <a:cs typeface="Trebuchet MS"/>
              </a:rPr>
              <a:t>Timeline</a:t>
            </a:r>
            <a:endParaRPr sz="1200" dirty="0">
              <a:latin typeface="Trebuchet MS"/>
              <a:cs typeface="Trebuchet MS"/>
            </a:endParaRPr>
          </a:p>
        </p:txBody>
      </p:sp>
      <p:sp>
        <p:nvSpPr>
          <p:cNvPr id="15" name="object 15"/>
          <p:cNvSpPr/>
          <p:nvPr/>
        </p:nvSpPr>
        <p:spPr>
          <a:xfrm>
            <a:off x="501771" y="1678684"/>
            <a:ext cx="2780665" cy="4632325"/>
          </a:xfrm>
          <a:custGeom>
            <a:avLst/>
            <a:gdLst/>
            <a:ahLst/>
            <a:cxnLst/>
            <a:rect l="l" t="t" r="r" b="b"/>
            <a:pathLst>
              <a:path w="2780665" h="4632325">
                <a:moveTo>
                  <a:pt x="2780430" y="0"/>
                </a:moveTo>
                <a:lnTo>
                  <a:pt x="0" y="0"/>
                </a:lnTo>
                <a:lnTo>
                  <a:pt x="0" y="4631718"/>
                </a:lnTo>
                <a:lnTo>
                  <a:pt x="2780430" y="4631718"/>
                </a:lnTo>
                <a:lnTo>
                  <a:pt x="2780430" y="0"/>
                </a:lnTo>
                <a:close/>
              </a:path>
            </a:pathLst>
          </a:custGeom>
          <a:solidFill>
            <a:srgbClr val="A4CB6D"/>
          </a:solidFill>
        </p:spPr>
        <p:txBody>
          <a:bodyPr wrap="square" lIns="0" tIns="0" rIns="0" bIns="0" rtlCol="0"/>
          <a:lstStyle/>
          <a:p>
            <a:endParaRPr dirty="0"/>
          </a:p>
        </p:txBody>
      </p:sp>
      <p:sp>
        <p:nvSpPr>
          <p:cNvPr id="16" name="object 16"/>
          <p:cNvSpPr txBox="1"/>
          <p:nvPr/>
        </p:nvSpPr>
        <p:spPr>
          <a:xfrm>
            <a:off x="501771" y="1678684"/>
            <a:ext cx="2780665" cy="4632325"/>
          </a:xfrm>
          <a:prstGeom prst="rect">
            <a:avLst/>
          </a:prstGeom>
          <a:ln w="28575">
            <a:solidFill>
              <a:srgbClr val="211F5C"/>
            </a:solidFill>
          </a:ln>
        </p:spPr>
        <p:txBody>
          <a:bodyPr vert="horz" wrap="square" lIns="0" tIns="74930" rIns="0" bIns="0" rtlCol="0">
            <a:spAutoFit/>
          </a:bodyPr>
          <a:lstStyle/>
          <a:p>
            <a:pPr marL="694690" marR="686435" indent="205104">
              <a:lnSpc>
                <a:spcPct val="103800"/>
              </a:lnSpc>
              <a:spcBef>
                <a:spcPts val="590"/>
              </a:spcBef>
            </a:pPr>
            <a:r>
              <a:rPr sz="1600" b="1" spc="60" dirty="0">
                <a:solidFill>
                  <a:srgbClr val="FFFFFF"/>
                </a:solidFill>
                <a:latin typeface="Trebuchet MS"/>
                <a:cs typeface="Trebuchet MS"/>
              </a:rPr>
              <a:t>G</a:t>
            </a:r>
            <a:r>
              <a:rPr sz="1600" b="1" spc="50" dirty="0">
                <a:solidFill>
                  <a:srgbClr val="FFFFFF"/>
                </a:solidFill>
                <a:latin typeface="Trebuchet MS"/>
                <a:cs typeface="Trebuchet MS"/>
              </a:rPr>
              <a:t>T</a:t>
            </a:r>
            <a:r>
              <a:rPr sz="1600" b="1" spc="275" dirty="0">
                <a:solidFill>
                  <a:srgbClr val="FFFFFF"/>
                </a:solidFill>
                <a:latin typeface="Trebuchet MS"/>
                <a:cs typeface="Trebuchet MS"/>
              </a:rPr>
              <a:t>M</a:t>
            </a:r>
            <a:r>
              <a:rPr sz="1600" b="1" spc="-140" dirty="0">
                <a:solidFill>
                  <a:srgbClr val="FFFFFF"/>
                </a:solidFill>
                <a:latin typeface="Trebuchet MS"/>
                <a:cs typeface="Trebuchet MS"/>
              </a:rPr>
              <a:t> </a:t>
            </a:r>
            <a:r>
              <a:rPr sz="1600" b="1" spc="150" dirty="0">
                <a:solidFill>
                  <a:srgbClr val="FFFFFF"/>
                </a:solidFill>
                <a:latin typeface="Trebuchet MS"/>
                <a:cs typeface="Trebuchet MS"/>
              </a:rPr>
              <a:t>p</a:t>
            </a:r>
            <a:r>
              <a:rPr sz="1600" b="1" dirty="0">
                <a:solidFill>
                  <a:srgbClr val="FFFFFF"/>
                </a:solidFill>
                <a:latin typeface="Trebuchet MS"/>
                <a:cs typeface="Trebuchet MS"/>
              </a:rPr>
              <a:t>l</a:t>
            </a:r>
            <a:r>
              <a:rPr sz="1600" b="1" spc="229" dirty="0">
                <a:solidFill>
                  <a:srgbClr val="FFFFFF"/>
                </a:solidFill>
                <a:latin typeface="Trebuchet MS"/>
                <a:cs typeface="Trebuchet MS"/>
              </a:rPr>
              <a:t>a</a:t>
            </a:r>
            <a:r>
              <a:rPr sz="1600" b="1" spc="90" dirty="0">
                <a:solidFill>
                  <a:srgbClr val="FFFFFF"/>
                </a:solidFill>
                <a:latin typeface="Trebuchet MS"/>
                <a:cs typeface="Trebuchet MS"/>
              </a:rPr>
              <a:t>n  </a:t>
            </a:r>
            <a:r>
              <a:rPr sz="1600" b="1" spc="110" dirty="0">
                <a:solidFill>
                  <a:srgbClr val="FFFFFF"/>
                </a:solidFill>
                <a:latin typeface="Trebuchet MS"/>
                <a:cs typeface="Trebuchet MS"/>
              </a:rPr>
              <a:t>c</a:t>
            </a:r>
            <a:r>
              <a:rPr sz="1600" b="1" spc="140" dirty="0">
                <a:solidFill>
                  <a:srgbClr val="FFFFFF"/>
                </a:solidFill>
                <a:latin typeface="Trebuchet MS"/>
                <a:cs typeface="Trebuchet MS"/>
              </a:rPr>
              <a:t>o</a:t>
            </a:r>
            <a:r>
              <a:rPr sz="1600" b="1" dirty="0">
                <a:solidFill>
                  <a:srgbClr val="FFFFFF"/>
                </a:solidFill>
                <a:latin typeface="Trebuchet MS"/>
                <a:cs typeface="Trebuchet MS"/>
              </a:rPr>
              <a:t>r</a:t>
            </a:r>
            <a:r>
              <a:rPr sz="1600" b="1" spc="65" dirty="0">
                <a:solidFill>
                  <a:srgbClr val="FFFFFF"/>
                </a:solidFill>
                <a:latin typeface="Trebuchet MS"/>
                <a:cs typeface="Trebuchet MS"/>
              </a:rPr>
              <a:t>e</a:t>
            </a:r>
            <a:r>
              <a:rPr sz="1600" b="1" spc="-145" dirty="0">
                <a:solidFill>
                  <a:srgbClr val="FFFFFF"/>
                </a:solidFill>
                <a:latin typeface="Trebuchet MS"/>
                <a:cs typeface="Trebuchet MS"/>
              </a:rPr>
              <a:t> </a:t>
            </a:r>
            <a:r>
              <a:rPr sz="1600" b="1" spc="105" dirty="0">
                <a:solidFill>
                  <a:srgbClr val="FFFFFF"/>
                </a:solidFill>
                <a:latin typeface="Trebuchet MS"/>
                <a:cs typeface="Trebuchet MS"/>
              </a:rPr>
              <a:t>s</a:t>
            </a:r>
            <a:r>
              <a:rPr sz="1600" b="1" spc="150" dirty="0">
                <a:solidFill>
                  <a:srgbClr val="FFFFFF"/>
                </a:solidFill>
                <a:latin typeface="Trebuchet MS"/>
                <a:cs typeface="Trebuchet MS"/>
              </a:rPr>
              <a:t>e</a:t>
            </a:r>
            <a:r>
              <a:rPr sz="1600" b="1" spc="80" dirty="0">
                <a:solidFill>
                  <a:srgbClr val="FFFFFF"/>
                </a:solidFill>
                <a:latin typeface="Trebuchet MS"/>
                <a:cs typeface="Trebuchet MS"/>
              </a:rPr>
              <a:t>c</a:t>
            </a:r>
            <a:r>
              <a:rPr sz="1600" b="1" spc="70" dirty="0">
                <a:solidFill>
                  <a:srgbClr val="FFFFFF"/>
                </a:solidFill>
                <a:latin typeface="Trebuchet MS"/>
                <a:cs typeface="Trebuchet MS"/>
              </a:rPr>
              <a:t>t</a:t>
            </a:r>
            <a:r>
              <a:rPr sz="1600" b="1" spc="-10" dirty="0">
                <a:solidFill>
                  <a:srgbClr val="FFFFFF"/>
                </a:solidFill>
                <a:latin typeface="Trebuchet MS"/>
                <a:cs typeface="Trebuchet MS"/>
              </a:rPr>
              <a:t>i</a:t>
            </a:r>
            <a:r>
              <a:rPr sz="1600" b="1" spc="114" dirty="0">
                <a:solidFill>
                  <a:srgbClr val="FFFFFF"/>
                </a:solidFill>
                <a:latin typeface="Trebuchet MS"/>
                <a:cs typeface="Trebuchet MS"/>
              </a:rPr>
              <a:t>o</a:t>
            </a:r>
            <a:r>
              <a:rPr sz="1600" b="1" spc="125" dirty="0">
                <a:solidFill>
                  <a:srgbClr val="FFFFFF"/>
                </a:solidFill>
                <a:latin typeface="Trebuchet MS"/>
                <a:cs typeface="Trebuchet MS"/>
              </a:rPr>
              <a:t>n</a:t>
            </a:r>
            <a:r>
              <a:rPr sz="1600" b="1" spc="200" dirty="0">
                <a:solidFill>
                  <a:srgbClr val="FFFFFF"/>
                </a:solidFill>
                <a:latin typeface="Trebuchet MS"/>
                <a:cs typeface="Trebuchet MS"/>
              </a:rPr>
              <a:t>s</a:t>
            </a:r>
            <a:endParaRPr sz="1600" dirty="0">
              <a:latin typeface="Trebuchet MS"/>
              <a:cs typeface="Trebuchet MS"/>
            </a:endParaRPr>
          </a:p>
        </p:txBody>
      </p:sp>
      <p:sp>
        <p:nvSpPr>
          <p:cNvPr id="17" name="object 17"/>
          <p:cNvSpPr txBox="1"/>
          <p:nvPr/>
        </p:nvSpPr>
        <p:spPr>
          <a:xfrm>
            <a:off x="854801" y="3031436"/>
            <a:ext cx="2096135" cy="512445"/>
          </a:xfrm>
          <a:prstGeom prst="rect">
            <a:avLst/>
          </a:prstGeom>
          <a:solidFill>
            <a:srgbClr val="FFFFFF"/>
          </a:solidFill>
        </p:spPr>
        <p:txBody>
          <a:bodyPr vert="horz" wrap="square" lIns="0" tIns="150495" rIns="0" bIns="0" rtlCol="0">
            <a:spAutoFit/>
          </a:bodyPr>
          <a:lstStyle/>
          <a:p>
            <a:pPr marL="404495">
              <a:lnSpc>
                <a:spcPct val="100000"/>
              </a:lnSpc>
              <a:spcBef>
                <a:spcPts val="1185"/>
              </a:spcBef>
            </a:pPr>
            <a:r>
              <a:rPr sz="1200" b="1" spc="80" dirty="0">
                <a:solidFill>
                  <a:srgbClr val="00455F"/>
                </a:solidFill>
                <a:latin typeface="Trebuchet MS"/>
                <a:cs typeface="Trebuchet MS"/>
              </a:rPr>
              <a:t>T</a:t>
            </a:r>
            <a:r>
              <a:rPr sz="1200" b="1" spc="65" dirty="0">
                <a:solidFill>
                  <a:srgbClr val="00455F"/>
                </a:solidFill>
                <a:latin typeface="Trebuchet MS"/>
                <a:cs typeface="Trebuchet MS"/>
              </a:rPr>
              <a:t>a</a:t>
            </a:r>
            <a:r>
              <a:rPr sz="1200" b="1" spc="-5" dirty="0">
                <a:solidFill>
                  <a:srgbClr val="00455F"/>
                </a:solidFill>
                <a:latin typeface="Trebuchet MS"/>
                <a:cs typeface="Trebuchet MS"/>
              </a:rPr>
              <a:t>r</a:t>
            </a:r>
            <a:r>
              <a:rPr sz="1200" b="1" spc="204" dirty="0">
                <a:solidFill>
                  <a:srgbClr val="00455F"/>
                </a:solidFill>
                <a:latin typeface="Trebuchet MS"/>
                <a:cs typeface="Trebuchet MS"/>
              </a:rPr>
              <a:t>g</a:t>
            </a:r>
            <a:r>
              <a:rPr sz="1200" b="1" spc="40" dirty="0">
                <a:solidFill>
                  <a:srgbClr val="00455F"/>
                </a:solidFill>
                <a:latin typeface="Trebuchet MS"/>
                <a:cs typeface="Trebuchet MS"/>
              </a:rPr>
              <a:t>e</a:t>
            </a:r>
            <a:r>
              <a:rPr sz="1200" b="1" spc="10" dirty="0">
                <a:solidFill>
                  <a:srgbClr val="00455F"/>
                </a:solidFill>
                <a:latin typeface="Trebuchet MS"/>
                <a:cs typeface="Trebuchet MS"/>
              </a:rPr>
              <a:t>t</a:t>
            </a:r>
            <a:r>
              <a:rPr sz="1200" b="1" spc="-114" dirty="0">
                <a:solidFill>
                  <a:srgbClr val="00455F"/>
                </a:solidFill>
                <a:latin typeface="Trebuchet MS"/>
                <a:cs typeface="Trebuchet MS"/>
              </a:rPr>
              <a:t> </a:t>
            </a:r>
            <a:r>
              <a:rPr sz="1200" b="1" spc="170" dirty="0">
                <a:solidFill>
                  <a:srgbClr val="00455F"/>
                </a:solidFill>
                <a:latin typeface="Trebuchet MS"/>
                <a:cs typeface="Trebuchet MS"/>
              </a:rPr>
              <a:t>a</a:t>
            </a:r>
            <a:r>
              <a:rPr sz="1200" b="1" spc="105" dirty="0">
                <a:solidFill>
                  <a:srgbClr val="00455F"/>
                </a:solidFill>
                <a:latin typeface="Trebuchet MS"/>
                <a:cs typeface="Trebuchet MS"/>
              </a:rPr>
              <a:t>u</a:t>
            </a:r>
            <a:r>
              <a:rPr sz="1200" b="1" spc="100" dirty="0">
                <a:solidFill>
                  <a:srgbClr val="00455F"/>
                </a:solidFill>
                <a:latin typeface="Trebuchet MS"/>
                <a:cs typeface="Trebuchet MS"/>
              </a:rPr>
              <a:t>d</a:t>
            </a:r>
            <a:r>
              <a:rPr sz="1200" b="1" spc="-10" dirty="0">
                <a:solidFill>
                  <a:srgbClr val="00455F"/>
                </a:solidFill>
                <a:latin typeface="Trebuchet MS"/>
                <a:cs typeface="Trebuchet MS"/>
              </a:rPr>
              <a:t>i</a:t>
            </a:r>
            <a:r>
              <a:rPr sz="1200" b="1" spc="40" dirty="0">
                <a:solidFill>
                  <a:srgbClr val="00455F"/>
                </a:solidFill>
                <a:latin typeface="Trebuchet MS"/>
                <a:cs typeface="Trebuchet MS"/>
              </a:rPr>
              <a:t>e</a:t>
            </a:r>
            <a:r>
              <a:rPr sz="1200" b="1" spc="110" dirty="0">
                <a:solidFill>
                  <a:srgbClr val="00455F"/>
                </a:solidFill>
                <a:latin typeface="Trebuchet MS"/>
                <a:cs typeface="Trebuchet MS"/>
              </a:rPr>
              <a:t>n</a:t>
            </a:r>
            <a:r>
              <a:rPr sz="1200" b="1" spc="90" dirty="0">
                <a:solidFill>
                  <a:srgbClr val="00455F"/>
                </a:solidFill>
                <a:latin typeface="Trebuchet MS"/>
                <a:cs typeface="Trebuchet MS"/>
              </a:rPr>
              <a:t>c</a:t>
            </a:r>
            <a:r>
              <a:rPr sz="1200" b="1" spc="45" dirty="0">
                <a:solidFill>
                  <a:srgbClr val="00455F"/>
                </a:solidFill>
                <a:latin typeface="Trebuchet MS"/>
                <a:cs typeface="Trebuchet MS"/>
              </a:rPr>
              <a:t>e</a:t>
            </a:r>
            <a:endParaRPr sz="1200" dirty="0">
              <a:latin typeface="Trebuchet MS"/>
              <a:cs typeface="Trebuchet MS"/>
            </a:endParaRPr>
          </a:p>
        </p:txBody>
      </p:sp>
      <p:sp>
        <p:nvSpPr>
          <p:cNvPr id="18" name="object 18"/>
          <p:cNvSpPr txBox="1"/>
          <p:nvPr/>
        </p:nvSpPr>
        <p:spPr>
          <a:xfrm>
            <a:off x="854801" y="5483715"/>
            <a:ext cx="2096135" cy="522605"/>
          </a:xfrm>
          <a:prstGeom prst="rect">
            <a:avLst/>
          </a:prstGeom>
          <a:solidFill>
            <a:srgbClr val="FFFFFF"/>
          </a:solidFill>
        </p:spPr>
        <p:txBody>
          <a:bodyPr vert="horz" wrap="square" lIns="0" tIns="158115" rIns="0" bIns="0" rtlCol="0">
            <a:spAutoFit/>
          </a:bodyPr>
          <a:lstStyle/>
          <a:p>
            <a:pPr marL="340360">
              <a:lnSpc>
                <a:spcPct val="100000"/>
              </a:lnSpc>
              <a:spcBef>
                <a:spcPts val="1245"/>
              </a:spcBef>
            </a:pPr>
            <a:r>
              <a:rPr sz="1200" b="1" spc="145" dirty="0">
                <a:solidFill>
                  <a:srgbClr val="00455F"/>
                </a:solidFill>
                <a:latin typeface="Trebuchet MS"/>
                <a:cs typeface="Trebuchet MS"/>
              </a:rPr>
              <a:t>Sa</a:t>
            </a:r>
            <a:r>
              <a:rPr sz="1200" b="1" spc="-5" dirty="0">
                <a:solidFill>
                  <a:srgbClr val="00455F"/>
                </a:solidFill>
                <a:latin typeface="Trebuchet MS"/>
                <a:cs typeface="Trebuchet MS"/>
              </a:rPr>
              <a:t>l</a:t>
            </a:r>
            <a:r>
              <a:rPr sz="1200" b="1" spc="40" dirty="0">
                <a:solidFill>
                  <a:srgbClr val="00455F"/>
                </a:solidFill>
                <a:latin typeface="Trebuchet MS"/>
                <a:cs typeface="Trebuchet MS"/>
              </a:rPr>
              <a:t>e</a:t>
            </a:r>
            <a:r>
              <a:rPr sz="1200" b="1" spc="150" dirty="0">
                <a:solidFill>
                  <a:srgbClr val="00455F"/>
                </a:solidFill>
                <a:latin typeface="Trebuchet MS"/>
                <a:cs typeface="Trebuchet MS"/>
              </a:rPr>
              <a:t>s</a:t>
            </a:r>
            <a:r>
              <a:rPr sz="1200" b="1" spc="-110" dirty="0">
                <a:solidFill>
                  <a:srgbClr val="00455F"/>
                </a:solidFill>
                <a:latin typeface="Trebuchet MS"/>
                <a:cs typeface="Trebuchet MS"/>
              </a:rPr>
              <a:t> </a:t>
            </a:r>
            <a:r>
              <a:rPr sz="1200" b="1" spc="40" dirty="0">
                <a:solidFill>
                  <a:srgbClr val="00455F"/>
                </a:solidFill>
                <a:latin typeface="Trebuchet MS"/>
                <a:cs typeface="Trebuchet MS"/>
              </a:rPr>
              <a:t>e</a:t>
            </a:r>
            <a:r>
              <a:rPr sz="1200" b="1" spc="100" dirty="0">
                <a:solidFill>
                  <a:srgbClr val="00455F"/>
                </a:solidFill>
                <a:latin typeface="Trebuchet MS"/>
                <a:cs typeface="Trebuchet MS"/>
              </a:rPr>
              <a:t>n</a:t>
            </a:r>
            <a:r>
              <a:rPr sz="1200" b="1" spc="170" dirty="0">
                <a:solidFill>
                  <a:srgbClr val="00455F"/>
                </a:solidFill>
                <a:latin typeface="Trebuchet MS"/>
                <a:cs typeface="Trebuchet MS"/>
              </a:rPr>
              <a:t>a</a:t>
            </a:r>
            <a:r>
              <a:rPr sz="1200" b="1" spc="110" dirty="0">
                <a:solidFill>
                  <a:srgbClr val="00455F"/>
                </a:solidFill>
                <a:latin typeface="Trebuchet MS"/>
                <a:cs typeface="Trebuchet MS"/>
              </a:rPr>
              <a:t>b</a:t>
            </a:r>
            <a:r>
              <a:rPr sz="1200" b="1" spc="-5" dirty="0">
                <a:solidFill>
                  <a:srgbClr val="00455F"/>
                </a:solidFill>
                <a:latin typeface="Trebuchet MS"/>
                <a:cs typeface="Trebuchet MS"/>
              </a:rPr>
              <a:t>l</a:t>
            </a:r>
            <a:r>
              <a:rPr sz="1200" b="1" spc="40" dirty="0">
                <a:solidFill>
                  <a:srgbClr val="00455F"/>
                </a:solidFill>
                <a:latin typeface="Trebuchet MS"/>
                <a:cs typeface="Trebuchet MS"/>
              </a:rPr>
              <a:t>e</a:t>
            </a:r>
            <a:r>
              <a:rPr sz="1200" b="1" spc="235" dirty="0">
                <a:solidFill>
                  <a:srgbClr val="00455F"/>
                </a:solidFill>
                <a:latin typeface="Trebuchet MS"/>
                <a:cs typeface="Trebuchet MS"/>
              </a:rPr>
              <a:t>m</a:t>
            </a:r>
            <a:r>
              <a:rPr sz="1200" b="1" spc="40" dirty="0">
                <a:solidFill>
                  <a:srgbClr val="00455F"/>
                </a:solidFill>
                <a:latin typeface="Trebuchet MS"/>
                <a:cs typeface="Trebuchet MS"/>
              </a:rPr>
              <a:t>e</a:t>
            </a:r>
            <a:r>
              <a:rPr sz="1200" b="1" spc="100" dirty="0">
                <a:solidFill>
                  <a:srgbClr val="00455F"/>
                </a:solidFill>
                <a:latin typeface="Trebuchet MS"/>
                <a:cs typeface="Trebuchet MS"/>
              </a:rPr>
              <a:t>n</a:t>
            </a:r>
            <a:r>
              <a:rPr sz="1200" b="1" spc="10" dirty="0">
                <a:solidFill>
                  <a:srgbClr val="00455F"/>
                </a:solidFill>
                <a:latin typeface="Trebuchet MS"/>
                <a:cs typeface="Trebuchet MS"/>
              </a:rPr>
              <a:t>t</a:t>
            </a:r>
            <a:endParaRPr sz="1200" dirty="0">
              <a:latin typeface="Trebuchet MS"/>
              <a:cs typeface="Trebuchet MS"/>
            </a:endParaRPr>
          </a:p>
        </p:txBody>
      </p:sp>
      <p:sp>
        <p:nvSpPr>
          <p:cNvPr id="19" name="object 19"/>
          <p:cNvSpPr txBox="1"/>
          <p:nvPr/>
        </p:nvSpPr>
        <p:spPr>
          <a:xfrm>
            <a:off x="854801" y="2422157"/>
            <a:ext cx="2096135" cy="512445"/>
          </a:xfrm>
          <a:prstGeom prst="rect">
            <a:avLst/>
          </a:prstGeom>
          <a:solidFill>
            <a:srgbClr val="FFFFFF"/>
          </a:solidFill>
        </p:spPr>
        <p:txBody>
          <a:bodyPr vert="horz" wrap="square" lIns="0" tIns="149860" rIns="0" bIns="0" rtlCol="0">
            <a:spAutoFit/>
          </a:bodyPr>
          <a:lstStyle/>
          <a:p>
            <a:pPr marL="673735">
              <a:lnSpc>
                <a:spcPct val="100000"/>
              </a:lnSpc>
              <a:spcBef>
                <a:spcPts val="1180"/>
              </a:spcBef>
            </a:pPr>
            <a:r>
              <a:rPr sz="1200" b="1" spc="45" dirty="0">
                <a:solidFill>
                  <a:srgbClr val="00455F"/>
                </a:solidFill>
                <a:latin typeface="Trebuchet MS"/>
                <a:cs typeface="Trebuchet MS"/>
              </a:rPr>
              <a:t>Objective</a:t>
            </a:r>
            <a:endParaRPr sz="1200" dirty="0">
              <a:latin typeface="Trebuchet MS"/>
              <a:cs typeface="Trebuchet MS"/>
            </a:endParaRPr>
          </a:p>
        </p:txBody>
      </p:sp>
      <p:sp>
        <p:nvSpPr>
          <p:cNvPr id="20" name="object 20"/>
          <p:cNvSpPr txBox="1"/>
          <p:nvPr/>
        </p:nvSpPr>
        <p:spPr>
          <a:xfrm>
            <a:off x="854801" y="3640716"/>
            <a:ext cx="2096135" cy="506095"/>
          </a:xfrm>
          <a:prstGeom prst="rect">
            <a:avLst/>
          </a:prstGeom>
          <a:solidFill>
            <a:srgbClr val="FFFFFF"/>
          </a:solidFill>
        </p:spPr>
        <p:txBody>
          <a:bodyPr vert="horz" wrap="square" lIns="0" tIns="147955" rIns="0" bIns="0" rtlCol="0">
            <a:spAutoFit/>
          </a:bodyPr>
          <a:lstStyle/>
          <a:p>
            <a:pPr marL="602615">
              <a:lnSpc>
                <a:spcPct val="100000"/>
              </a:lnSpc>
              <a:spcBef>
                <a:spcPts val="1165"/>
              </a:spcBef>
            </a:pPr>
            <a:r>
              <a:rPr sz="1200" b="1" spc="95" dirty="0">
                <a:solidFill>
                  <a:srgbClr val="00455F"/>
                </a:solidFill>
                <a:latin typeface="Trebuchet MS"/>
                <a:cs typeface="Trebuchet MS"/>
              </a:rPr>
              <a:t>Challenges</a:t>
            </a:r>
            <a:endParaRPr sz="1200" dirty="0">
              <a:latin typeface="Trebuchet MS"/>
              <a:cs typeface="Trebuchet MS"/>
            </a:endParaRPr>
          </a:p>
        </p:txBody>
      </p:sp>
      <p:sp>
        <p:nvSpPr>
          <p:cNvPr id="21" name="object 21"/>
          <p:cNvSpPr txBox="1"/>
          <p:nvPr/>
        </p:nvSpPr>
        <p:spPr>
          <a:xfrm>
            <a:off x="854801" y="4863825"/>
            <a:ext cx="2096135" cy="522605"/>
          </a:xfrm>
          <a:prstGeom prst="rect">
            <a:avLst/>
          </a:prstGeom>
          <a:solidFill>
            <a:srgbClr val="FFFFFF"/>
          </a:solidFill>
        </p:spPr>
        <p:txBody>
          <a:bodyPr vert="horz" wrap="square" lIns="0" tIns="156210" rIns="0" bIns="0" rtlCol="0">
            <a:spAutoFit/>
          </a:bodyPr>
          <a:lstStyle/>
          <a:p>
            <a:pPr marL="555625">
              <a:lnSpc>
                <a:spcPct val="100000"/>
              </a:lnSpc>
              <a:spcBef>
                <a:spcPts val="1230"/>
              </a:spcBef>
            </a:pPr>
            <a:r>
              <a:rPr sz="1200" b="1" spc="75" dirty="0">
                <a:solidFill>
                  <a:srgbClr val="00455F"/>
                </a:solidFill>
                <a:latin typeface="Trebuchet MS"/>
                <a:cs typeface="Trebuchet MS"/>
              </a:rPr>
              <a:t>Competition</a:t>
            </a:r>
            <a:endParaRPr sz="1200" dirty="0">
              <a:latin typeface="Trebuchet MS"/>
              <a:cs typeface="Trebuchet MS"/>
            </a:endParaRPr>
          </a:p>
        </p:txBody>
      </p:sp>
      <p:sp>
        <p:nvSpPr>
          <p:cNvPr id="22" name="object 22"/>
          <p:cNvSpPr txBox="1"/>
          <p:nvPr/>
        </p:nvSpPr>
        <p:spPr>
          <a:xfrm>
            <a:off x="854801" y="4243936"/>
            <a:ext cx="2096135" cy="522605"/>
          </a:xfrm>
          <a:prstGeom prst="rect">
            <a:avLst/>
          </a:prstGeom>
          <a:solidFill>
            <a:srgbClr val="FFFFFF"/>
          </a:solidFill>
        </p:spPr>
        <p:txBody>
          <a:bodyPr vert="horz" wrap="square" lIns="0" tIns="157480" rIns="0" bIns="0" rtlCol="0">
            <a:spAutoFit/>
          </a:bodyPr>
          <a:lstStyle/>
          <a:p>
            <a:pPr marL="672465">
              <a:lnSpc>
                <a:spcPct val="100000"/>
              </a:lnSpc>
              <a:spcBef>
                <a:spcPts val="1240"/>
              </a:spcBef>
            </a:pPr>
            <a:r>
              <a:rPr sz="1200" b="1" spc="185" dirty="0">
                <a:solidFill>
                  <a:srgbClr val="00455F"/>
                </a:solidFill>
                <a:latin typeface="Trebuchet MS"/>
                <a:cs typeface="Trebuchet MS"/>
              </a:rPr>
              <a:t>Ma</a:t>
            </a:r>
            <a:r>
              <a:rPr sz="1200" b="1" spc="35" dirty="0">
                <a:solidFill>
                  <a:srgbClr val="00455F"/>
                </a:solidFill>
                <a:latin typeface="Trebuchet MS"/>
                <a:cs typeface="Trebuchet MS"/>
              </a:rPr>
              <a:t>rk</a:t>
            </a:r>
            <a:r>
              <a:rPr sz="1200" b="1" spc="30" dirty="0">
                <a:solidFill>
                  <a:srgbClr val="00455F"/>
                </a:solidFill>
                <a:latin typeface="Trebuchet MS"/>
                <a:cs typeface="Trebuchet MS"/>
              </a:rPr>
              <a:t>e</a:t>
            </a:r>
            <a:r>
              <a:rPr sz="1200" b="1" spc="20" dirty="0">
                <a:solidFill>
                  <a:srgbClr val="00455F"/>
                </a:solidFill>
                <a:latin typeface="Trebuchet MS"/>
                <a:cs typeface="Trebuchet MS"/>
              </a:rPr>
              <a:t>t</a:t>
            </a:r>
            <a:r>
              <a:rPr sz="1200" b="1" spc="-114" dirty="0">
                <a:solidFill>
                  <a:srgbClr val="00455F"/>
                </a:solidFill>
                <a:latin typeface="Trebuchet MS"/>
                <a:cs typeface="Trebuchet MS"/>
              </a:rPr>
              <a:t> </a:t>
            </a:r>
            <a:r>
              <a:rPr sz="1200" b="1" spc="-10" dirty="0">
                <a:solidFill>
                  <a:srgbClr val="00455F"/>
                </a:solidFill>
                <a:latin typeface="Trebuchet MS"/>
                <a:cs typeface="Trebuchet MS"/>
              </a:rPr>
              <a:t>fi</a:t>
            </a:r>
            <a:r>
              <a:rPr sz="1200" b="1" spc="10" dirty="0">
                <a:solidFill>
                  <a:srgbClr val="00455F"/>
                </a:solidFill>
                <a:latin typeface="Trebuchet MS"/>
                <a:cs typeface="Trebuchet MS"/>
              </a:rPr>
              <a:t>t</a:t>
            </a:r>
            <a:endParaRPr sz="1200" dirty="0">
              <a:latin typeface="Trebuchet MS"/>
              <a:cs typeface="Trebuchet MS"/>
            </a:endParaRPr>
          </a:p>
        </p:txBody>
      </p:sp>
      <p:sp>
        <p:nvSpPr>
          <p:cNvPr id="23" name="object 23"/>
          <p:cNvSpPr/>
          <p:nvPr/>
        </p:nvSpPr>
        <p:spPr>
          <a:xfrm>
            <a:off x="672089" y="2431037"/>
            <a:ext cx="76200" cy="3575685"/>
          </a:xfrm>
          <a:custGeom>
            <a:avLst/>
            <a:gdLst/>
            <a:ahLst/>
            <a:cxnLst/>
            <a:rect l="l" t="t" r="r" b="b"/>
            <a:pathLst>
              <a:path w="76200" h="3575685">
                <a:moveTo>
                  <a:pt x="30162" y="3498938"/>
                </a:moveTo>
                <a:lnTo>
                  <a:pt x="0" y="3498938"/>
                </a:lnTo>
                <a:lnTo>
                  <a:pt x="38100" y="3575138"/>
                </a:lnTo>
                <a:lnTo>
                  <a:pt x="69848" y="3511640"/>
                </a:lnTo>
                <a:lnTo>
                  <a:pt x="30162" y="3511640"/>
                </a:lnTo>
                <a:lnTo>
                  <a:pt x="30162" y="3498938"/>
                </a:lnTo>
                <a:close/>
              </a:path>
              <a:path w="76200" h="3575685">
                <a:moveTo>
                  <a:pt x="46036" y="0"/>
                </a:moveTo>
                <a:lnTo>
                  <a:pt x="30161" y="0"/>
                </a:lnTo>
                <a:lnTo>
                  <a:pt x="30162" y="3511640"/>
                </a:lnTo>
                <a:lnTo>
                  <a:pt x="46037" y="3511640"/>
                </a:lnTo>
                <a:lnTo>
                  <a:pt x="46036" y="0"/>
                </a:lnTo>
                <a:close/>
              </a:path>
              <a:path w="76200" h="3575685">
                <a:moveTo>
                  <a:pt x="76200" y="3498938"/>
                </a:moveTo>
                <a:lnTo>
                  <a:pt x="46037" y="3498938"/>
                </a:lnTo>
                <a:lnTo>
                  <a:pt x="46037" y="3511640"/>
                </a:lnTo>
                <a:lnTo>
                  <a:pt x="69848" y="3511640"/>
                </a:lnTo>
                <a:lnTo>
                  <a:pt x="76200" y="3498938"/>
                </a:lnTo>
                <a:close/>
              </a:path>
            </a:pathLst>
          </a:custGeom>
          <a:solidFill>
            <a:srgbClr val="FFFFFF"/>
          </a:solidFill>
        </p:spPr>
        <p:txBody>
          <a:bodyPr wrap="square" lIns="0" tIns="0" rIns="0" bIns="0" rtlCol="0"/>
          <a:lstStyle/>
          <a:p>
            <a:endParaRPr dirty="0"/>
          </a:p>
        </p:txBody>
      </p:sp>
      <p:sp>
        <p:nvSpPr>
          <p:cNvPr id="24" name="object 24"/>
          <p:cNvSpPr txBox="1"/>
          <p:nvPr/>
        </p:nvSpPr>
        <p:spPr>
          <a:xfrm>
            <a:off x="5182852" y="3245391"/>
            <a:ext cx="1826895" cy="2162175"/>
          </a:xfrm>
          <a:prstGeom prst="rect">
            <a:avLst/>
          </a:prstGeom>
          <a:ln w="28575">
            <a:solidFill>
              <a:srgbClr val="00455F"/>
            </a:solidFill>
          </a:ln>
        </p:spPr>
        <p:txBody>
          <a:bodyPr vert="horz" wrap="square" lIns="0" tIns="74930" rIns="0" bIns="0" rtlCol="0">
            <a:spAutoFit/>
          </a:bodyPr>
          <a:lstStyle/>
          <a:p>
            <a:pPr marL="108585" marR="106680">
              <a:lnSpc>
                <a:spcPct val="100499"/>
              </a:lnSpc>
              <a:spcBef>
                <a:spcPts val="590"/>
              </a:spcBef>
            </a:pPr>
            <a:r>
              <a:rPr sz="1300" b="1" spc="125" dirty="0">
                <a:solidFill>
                  <a:srgbClr val="00455F"/>
                </a:solidFill>
                <a:latin typeface="Trebuchet MS"/>
                <a:cs typeface="Trebuchet MS"/>
              </a:rPr>
              <a:t>Con</a:t>
            </a:r>
            <a:r>
              <a:rPr sz="1300" b="1" spc="25" dirty="0">
                <a:solidFill>
                  <a:srgbClr val="00455F"/>
                </a:solidFill>
                <a:latin typeface="Trebuchet MS"/>
                <a:cs typeface="Trebuchet MS"/>
              </a:rPr>
              <a:t>te</a:t>
            </a:r>
            <a:r>
              <a:rPr sz="1300" b="1" spc="100" dirty="0">
                <a:solidFill>
                  <a:srgbClr val="00455F"/>
                </a:solidFill>
                <a:latin typeface="Trebuchet MS"/>
                <a:cs typeface="Trebuchet MS"/>
              </a:rPr>
              <a:t>n</a:t>
            </a:r>
            <a:r>
              <a:rPr sz="1300" b="1" spc="10" dirty="0">
                <a:solidFill>
                  <a:srgbClr val="00455F"/>
                </a:solidFill>
                <a:latin typeface="Trebuchet MS"/>
                <a:cs typeface="Trebuchet MS"/>
              </a:rPr>
              <a:t>t</a:t>
            </a:r>
            <a:r>
              <a:rPr sz="1300" b="1" spc="-120" dirty="0">
                <a:solidFill>
                  <a:srgbClr val="00455F"/>
                </a:solidFill>
                <a:latin typeface="Trebuchet MS"/>
                <a:cs typeface="Trebuchet MS"/>
              </a:rPr>
              <a:t> </a:t>
            </a:r>
            <a:r>
              <a:rPr sz="1300" b="1" spc="190" dirty="0">
                <a:solidFill>
                  <a:srgbClr val="00455F"/>
                </a:solidFill>
                <a:latin typeface="Trebuchet MS"/>
                <a:cs typeface="Trebuchet MS"/>
              </a:rPr>
              <a:t>a</a:t>
            </a:r>
            <a:r>
              <a:rPr sz="1300" b="1" spc="100" dirty="0">
                <a:solidFill>
                  <a:srgbClr val="00455F"/>
                </a:solidFill>
                <a:latin typeface="Trebuchet MS"/>
                <a:cs typeface="Trebuchet MS"/>
              </a:rPr>
              <a:t>n</a:t>
            </a:r>
            <a:r>
              <a:rPr sz="1300" b="1" spc="85" dirty="0">
                <a:solidFill>
                  <a:srgbClr val="00455F"/>
                </a:solidFill>
                <a:latin typeface="Trebuchet MS"/>
                <a:cs typeface="Trebuchet MS"/>
              </a:rPr>
              <a:t>d  </a:t>
            </a:r>
            <a:r>
              <a:rPr sz="1300" b="1" spc="80" dirty="0">
                <a:solidFill>
                  <a:srgbClr val="00455F"/>
                </a:solidFill>
                <a:latin typeface="Trebuchet MS"/>
                <a:cs typeface="Trebuchet MS"/>
              </a:rPr>
              <a:t>t</a:t>
            </a:r>
            <a:r>
              <a:rPr sz="1300" b="1" spc="114" dirty="0">
                <a:solidFill>
                  <a:srgbClr val="00455F"/>
                </a:solidFill>
                <a:latin typeface="Trebuchet MS"/>
                <a:cs typeface="Trebuchet MS"/>
              </a:rPr>
              <a:t>a</a:t>
            </a:r>
            <a:r>
              <a:rPr sz="1300" b="1" spc="120" dirty="0">
                <a:solidFill>
                  <a:srgbClr val="00455F"/>
                </a:solidFill>
                <a:latin typeface="Trebuchet MS"/>
                <a:cs typeface="Trebuchet MS"/>
              </a:rPr>
              <a:t>c</a:t>
            </a:r>
            <a:r>
              <a:rPr sz="1300" b="1" spc="-5" dirty="0">
                <a:solidFill>
                  <a:srgbClr val="00455F"/>
                </a:solidFill>
                <a:latin typeface="Trebuchet MS"/>
                <a:cs typeface="Trebuchet MS"/>
              </a:rPr>
              <a:t>t</a:t>
            </a:r>
            <a:r>
              <a:rPr sz="1300" b="1" dirty="0">
                <a:solidFill>
                  <a:srgbClr val="00455F"/>
                </a:solidFill>
                <a:latin typeface="Trebuchet MS"/>
                <a:cs typeface="Trebuchet MS"/>
              </a:rPr>
              <a:t>i</a:t>
            </a:r>
            <a:r>
              <a:rPr sz="1300" b="1" spc="120" dirty="0">
                <a:solidFill>
                  <a:srgbClr val="00455F"/>
                </a:solidFill>
                <a:latin typeface="Trebuchet MS"/>
                <a:cs typeface="Trebuchet MS"/>
              </a:rPr>
              <a:t>c</a:t>
            </a:r>
            <a:r>
              <a:rPr sz="1300" b="1" spc="165" dirty="0">
                <a:solidFill>
                  <a:srgbClr val="00455F"/>
                </a:solidFill>
                <a:latin typeface="Trebuchet MS"/>
                <a:cs typeface="Trebuchet MS"/>
              </a:rPr>
              <a:t>s</a:t>
            </a:r>
            <a:r>
              <a:rPr sz="1300" b="1" spc="-120" dirty="0">
                <a:solidFill>
                  <a:srgbClr val="00455F"/>
                </a:solidFill>
                <a:latin typeface="Trebuchet MS"/>
                <a:cs typeface="Trebuchet MS"/>
              </a:rPr>
              <a:t> </a:t>
            </a:r>
            <a:r>
              <a:rPr sz="1300" b="1" spc="125" dirty="0">
                <a:solidFill>
                  <a:srgbClr val="00455F"/>
                </a:solidFill>
                <a:latin typeface="Trebuchet MS"/>
                <a:cs typeface="Trebuchet MS"/>
              </a:rPr>
              <a:t>p</a:t>
            </a:r>
            <a:r>
              <a:rPr sz="1300" b="1" dirty="0">
                <a:solidFill>
                  <a:srgbClr val="00455F"/>
                </a:solidFill>
                <a:latin typeface="Trebuchet MS"/>
                <a:cs typeface="Trebuchet MS"/>
              </a:rPr>
              <a:t>l</a:t>
            </a:r>
            <a:r>
              <a:rPr sz="1300" b="1" spc="190" dirty="0">
                <a:solidFill>
                  <a:srgbClr val="00455F"/>
                </a:solidFill>
                <a:latin typeface="Trebuchet MS"/>
                <a:cs typeface="Trebuchet MS"/>
              </a:rPr>
              <a:t>a</a:t>
            </a:r>
            <a:r>
              <a:rPr sz="1300" b="1" spc="100" dirty="0">
                <a:solidFill>
                  <a:srgbClr val="00455F"/>
                </a:solidFill>
                <a:latin typeface="Trebuchet MS"/>
                <a:cs typeface="Trebuchet MS"/>
              </a:rPr>
              <a:t>nn</a:t>
            </a:r>
            <a:r>
              <a:rPr sz="1300" b="1" spc="45" dirty="0">
                <a:solidFill>
                  <a:srgbClr val="00455F"/>
                </a:solidFill>
                <a:latin typeface="Trebuchet MS"/>
                <a:cs typeface="Trebuchet MS"/>
              </a:rPr>
              <a:t>e</a:t>
            </a:r>
            <a:r>
              <a:rPr sz="1300" b="1" spc="125" dirty="0">
                <a:solidFill>
                  <a:srgbClr val="00455F"/>
                </a:solidFill>
                <a:latin typeface="Trebuchet MS"/>
                <a:cs typeface="Trebuchet MS"/>
              </a:rPr>
              <a:t>d</a:t>
            </a:r>
            <a:r>
              <a:rPr sz="1300" b="1" spc="-114" dirty="0">
                <a:solidFill>
                  <a:srgbClr val="00455F"/>
                </a:solidFill>
                <a:latin typeface="Trebuchet MS"/>
                <a:cs typeface="Trebuchet MS"/>
              </a:rPr>
              <a:t> </a:t>
            </a:r>
            <a:r>
              <a:rPr sz="1300" b="1" spc="-25" dirty="0">
                <a:solidFill>
                  <a:srgbClr val="00455F"/>
                </a:solidFill>
                <a:latin typeface="Trebuchet MS"/>
                <a:cs typeface="Trebuchet MS"/>
              </a:rPr>
              <a:t>f</a:t>
            </a:r>
            <a:r>
              <a:rPr sz="1300" b="1" spc="30" dirty="0">
                <a:solidFill>
                  <a:srgbClr val="00455F"/>
                </a:solidFill>
                <a:latin typeface="Trebuchet MS"/>
                <a:cs typeface="Trebuchet MS"/>
              </a:rPr>
              <a:t>or  </a:t>
            </a:r>
            <a:r>
              <a:rPr sz="1300" b="1" spc="120" dirty="0">
                <a:solidFill>
                  <a:srgbClr val="00455F"/>
                </a:solidFill>
                <a:latin typeface="Trebuchet MS"/>
                <a:cs typeface="Trebuchet MS"/>
              </a:rPr>
              <a:t>e</a:t>
            </a:r>
            <a:r>
              <a:rPr sz="1300" b="1" spc="114" dirty="0">
                <a:solidFill>
                  <a:srgbClr val="00455F"/>
                </a:solidFill>
                <a:latin typeface="Trebuchet MS"/>
                <a:cs typeface="Trebuchet MS"/>
              </a:rPr>
              <a:t>a</a:t>
            </a:r>
            <a:r>
              <a:rPr sz="1300" b="1" spc="120" dirty="0">
                <a:solidFill>
                  <a:srgbClr val="00455F"/>
                </a:solidFill>
                <a:latin typeface="Trebuchet MS"/>
                <a:cs typeface="Trebuchet MS"/>
              </a:rPr>
              <a:t>c</a:t>
            </a:r>
            <a:r>
              <a:rPr sz="1300" b="1" spc="105" dirty="0">
                <a:solidFill>
                  <a:srgbClr val="00455F"/>
                </a:solidFill>
                <a:latin typeface="Trebuchet MS"/>
                <a:cs typeface="Trebuchet MS"/>
              </a:rPr>
              <a:t>h</a:t>
            </a:r>
            <a:r>
              <a:rPr sz="1300" b="1" spc="-120" dirty="0">
                <a:solidFill>
                  <a:srgbClr val="00455F"/>
                </a:solidFill>
                <a:latin typeface="Trebuchet MS"/>
                <a:cs typeface="Trebuchet MS"/>
              </a:rPr>
              <a:t> </a:t>
            </a:r>
            <a:r>
              <a:rPr sz="1300" b="1" spc="250" dirty="0">
                <a:solidFill>
                  <a:srgbClr val="00455F"/>
                </a:solidFill>
                <a:latin typeface="Trebuchet MS"/>
                <a:cs typeface="Trebuchet MS"/>
              </a:rPr>
              <a:t>m</a:t>
            </a:r>
            <a:r>
              <a:rPr sz="1300" b="1" spc="190" dirty="0">
                <a:solidFill>
                  <a:srgbClr val="00455F"/>
                </a:solidFill>
                <a:latin typeface="Trebuchet MS"/>
                <a:cs typeface="Trebuchet MS"/>
              </a:rPr>
              <a:t>a</a:t>
            </a:r>
            <a:r>
              <a:rPr sz="1300" b="1" spc="5" dirty="0">
                <a:solidFill>
                  <a:srgbClr val="00455F"/>
                </a:solidFill>
                <a:latin typeface="Trebuchet MS"/>
                <a:cs typeface="Trebuchet MS"/>
              </a:rPr>
              <a:t>r</a:t>
            </a:r>
            <a:r>
              <a:rPr sz="1300" b="1" spc="85" dirty="0">
                <a:solidFill>
                  <a:srgbClr val="00455F"/>
                </a:solidFill>
                <a:latin typeface="Trebuchet MS"/>
                <a:cs typeface="Trebuchet MS"/>
              </a:rPr>
              <a:t>k</a:t>
            </a:r>
            <a:r>
              <a:rPr sz="1300" b="1" spc="20" dirty="0">
                <a:solidFill>
                  <a:srgbClr val="00455F"/>
                </a:solidFill>
                <a:latin typeface="Trebuchet MS"/>
                <a:cs typeface="Trebuchet MS"/>
              </a:rPr>
              <a:t>et  </a:t>
            </a:r>
            <a:r>
              <a:rPr sz="1300" b="1" spc="90" dirty="0">
                <a:solidFill>
                  <a:srgbClr val="00455F"/>
                </a:solidFill>
                <a:latin typeface="Trebuchet MS"/>
                <a:cs typeface="Trebuchet MS"/>
              </a:rPr>
              <a:t>approach:</a:t>
            </a:r>
            <a:endParaRPr sz="1300" dirty="0">
              <a:latin typeface="Trebuchet MS"/>
              <a:cs typeface="Trebuchet MS"/>
            </a:endParaRPr>
          </a:p>
          <a:p>
            <a:pPr marL="270510" indent="-162560">
              <a:lnSpc>
                <a:spcPts val="1510"/>
              </a:lnSpc>
              <a:buFont typeface="Arial MT"/>
              <a:buChar char="•"/>
              <a:tabLst>
                <a:tab pos="271145" algn="l"/>
              </a:tabLst>
            </a:pPr>
            <a:r>
              <a:rPr sz="1300" b="1" spc="30" dirty="0">
                <a:solidFill>
                  <a:srgbClr val="00455F"/>
                </a:solidFill>
                <a:latin typeface="Trebuchet MS"/>
                <a:cs typeface="Trebuchet MS"/>
              </a:rPr>
              <a:t>En</a:t>
            </a:r>
            <a:r>
              <a:rPr sz="1300" b="1" spc="229" dirty="0">
                <a:solidFill>
                  <a:srgbClr val="00455F"/>
                </a:solidFill>
                <a:latin typeface="Trebuchet MS"/>
                <a:cs typeface="Trebuchet MS"/>
              </a:rPr>
              <a:t>g</a:t>
            </a:r>
            <a:r>
              <a:rPr sz="1300" b="1" spc="190" dirty="0">
                <a:solidFill>
                  <a:srgbClr val="00455F"/>
                </a:solidFill>
                <a:latin typeface="Trebuchet MS"/>
                <a:cs typeface="Trebuchet MS"/>
              </a:rPr>
              <a:t>a</a:t>
            </a:r>
            <a:r>
              <a:rPr sz="1300" b="1" spc="229" dirty="0">
                <a:solidFill>
                  <a:srgbClr val="00455F"/>
                </a:solidFill>
                <a:latin typeface="Trebuchet MS"/>
                <a:cs typeface="Trebuchet MS"/>
              </a:rPr>
              <a:t>g</a:t>
            </a:r>
            <a:r>
              <a:rPr sz="1300" b="1" spc="50" dirty="0">
                <a:solidFill>
                  <a:srgbClr val="00455F"/>
                </a:solidFill>
                <a:latin typeface="Trebuchet MS"/>
                <a:cs typeface="Trebuchet MS"/>
              </a:rPr>
              <a:t>e</a:t>
            </a:r>
            <a:r>
              <a:rPr sz="1300" b="1" spc="-120" dirty="0">
                <a:solidFill>
                  <a:srgbClr val="00455F"/>
                </a:solidFill>
                <a:latin typeface="Trebuchet MS"/>
                <a:cs typeface="Trebuchet MS"/>
              </a:rPr>
              <a:t> </a:t>
            </a:r>
            <a:r>
              <a:rPr sz="1300" b="1" spc="50" dirty="0">
                <a:solidFill>
                  <a:srgbClr val="00455F"/>
                </a:solidFill>
                <a:latin typeface="Trebuchet MS"/>
                <a:cs typeface="Trebuchet MS"/>
              </a:rPr>
              <a:t>the</a:t>
            </a:r>
            <a:endParaRPr sz="1300" dirty="0">
              <a:latin typeface="Trebuchet MS"/>
              <a:cs typeface="Trebuchet MS"/>
            </a:endParaRPr>
          </a:p>
          <a:p>
            <a:pPr marL="270510" marR="110489">
              <a:lnSpc>
                <a:spcPct val="100000"/>
              </a:lnSpc>
              <a:spcBef>
                <a:spcPts val="25"/>
              </a:spcBef>
            </a:pPr>
            <a:r>
              <a:rPr sz="1300" b="1" spc="80" dirty="0">
                <a:solidFill>
                  <a:srgbClr val="00455F"/>
                </a:solidFill>
                <a:latin typeface="Trebuchet MS"/>
                <a:cs typeface="Trebuchet MS"/>
              </a:rPr>
              <a:t>t</a:t>
            </a:r>
            <a:r>
              <a:rPr sz="1300" b="1" spc="114" dirty="0">
                <a:solidFill>
                  <a:srgbClr val="00455F"/>
                </a:solidFill>
                <a:latin typeface="Trebuchet MS"/>
                <a:cs typeface="Trebuchet MS"/>
              </a:rPr>
              <a:t>a</a:t>
            </a:r>
            <a:r>
              <a:rPr sz="1300" b="1" spc="5" dirty="0">
                <a:solidFill>
                  <a:srgbClr val="00455F"/>
                </a:solidFill>
                <a:latin typeface="Trebuchet MS"/>
                <a:cs typeface="Trebuchet MS"/>
              </a:rPr>
              <a:t>r</a:t>
            </a:r>
            <a:r>
              <a:rPr sz="1300" b="1" spc="229" dirty="0">
                <a:solidFill>
                  <a:srgbClr val="00455F"/>
                </a:solidFill>
                <a:latin typeface="Trebuchet MS"/>
                <a:cs typeface="Trebuchet MS"/>
              </a:rPr>
              <a:t>g</a:t>
            </a:r>
            <a:r>
              <a:rPr sz="1300" b="1" spc="45" dirty="0">
                <a:solidFill>
                  <a:srgbClr val="00455F"/>
                </a:solidFill>
                <a:latin typeface="Trebuchet MS"/>
                <a:cs typeface="Trebuchet MS"/>
              </a:rPr>
              <a:t>e</a:t>
            </a:r>
            <a:r>
              <a:rPr sz="1300" b="1" spc="10" dirty="0">
                <a:solidFill>
                  <a:srgbClr val="00455F"/>
                </a:solidFill>
                <a:latin typeface="Trebuchet MS"/>
                <a:cs typeface="Trebuchet MS"/>
              </a:rPr>
              <a:t>t</a:t>
            </a:r>
            <a:r>
              <a:rPr sz="1300" b="1" spc="-120" dirty="0">
                <a:solidFill>
                  <a:srgbClr val="00455F"/>
                </a:solidFill>
                <a:latin typeface="Trebuchet MS"/>
                <a:cs typeface="Trebuchet MS"/>
              </a:rPr>
              <a:t> </a:t>
            </a:r>
            <a:r>
              <a:rPr sz="1300" b="1" spc="190" dirty="0">
                <a:solidFill>
                  <a:srgbClr val="00455F"/>
                </a:solidFill>
                <a:latin typeface="Trebuchet MS"/>
                <a:cs typeface="Trebuchet MS"/>
              </a:rPr>
              <a:t>a</a:t>
            </a:r>
            <a:r>
              <a:rPr sz="1300" b="1" spc="100" dirty="0">
                <a:solidFill>
                  <a:srgbClr val="00455F"/>
                </a:solidFill>
                <a:latin typeface="Trebuchet MS"/>
                <a:cs typeface="Trebuchet MS"/>
              </a:rPr>
              <a:t>u</a:t>
            </a:r>
            <a:r>
              <a:rPr sz="1300" b="1" spc="125" dirty="0">
                <a:solidFill>
                  <a:srgbClr val="00455F"/>
                </a:solidFill>
                <a:latin typeface="Trebuchet MS"/>
                <a:cs typeface="Trebuchet MS"/>
              </a:rPr>
              <a:t>d</a:t>
            </a:r>
            <a:r>
              <a:rPr sz="1300" b="1" spc="-5" dirty="0">
                <a:solidFill>
                  <a:srgbClr val="00455F"/>
                </a:solidFill>
                <a:latin typeface="Trebuchet MS"/>
                <a:cs typeface="Trebuchet MS"/>
              </a:rPr>
              <a:t>i</a:t>
            </a:r>
            <a:r>
              <a:rPr sz="1300" b="1" spc="45" dirty="0">
                <a:solidFill>
                  <a:srgbClr val="00455F"/>
                </a:solidFill>
                <a:latin typeface="Trebuchet MS"/>
                <a:cs typeface="Trebuchet MS"/>
              </a:rPr>
              <a:t>e</a:t>
            </a:r>
            <a:r>
              <a:rPr sz="1300" b="1" spc="100" dirty="0">
                <a:solidFill>
                  <a:srgbClr val="00455F"/>
                </a:solidFill>
                <a:latin typeface="Trebuchet MS"/>
                <a:cs typeface="Trebuchet MS"/>
              </a:rPr>
              <a:t>n</a:t>
            </a:r>
            <a:r>
              <a:rPr sz="1300" b="1" spc="120" dirty="0">
                <a:solidFill>
                  <a:srgbClr val="00455F"/>
                </a:solidFill>
                <a:latin typeface="Trebuchet MS"/>
                <a:cs typeface="Trebuchet MS"/>
              </a:rPr>
              <a:t>c</a:t>
            </a:r>
            <a:r>
              <a:rPr sz="1300" b="1" spc="35" dirty="0">
                <a:solidFill>
                  <a:srgbClr val="00455F"/>
                </a:solidFill>
                <a:latin typeface="Trebuchet MS"/>
                <a:cs typeface="Trebuchet MS"/>
              </a:rPr>
              <a:t>e  </a:t>
            </a:r>
            <a:r>
              <a:rPr sz="1300" b="1" spc="65" dirty="0">
                <a:solidFill>
                  <a:srgbClr val="00455F"/>
                </a:solidFill>
                <a:latin typeface="Trebuchet MS"/>
                <a:cs typeface="Trebuchet MS"/>
              </a:rPr>
              <a:t>w</a:t>
            </a:r>
            <a:r>
              <a:rPr sz="1300" b="1" spc="25" dirty="0">
                <a:solidFill>
                  <a:srgbClr val="00455F"/>
                </a:solidFill>
                <a:latin typeface="Trebuchet MS"/>
                <a:cs typeface="Trebuchet MS"/>
              </a:rPr>
              <a:t>i</a:t>
            </a:r>
            <a:r>
              <a:rPr sz="1300" b="1" spc="5" dirty="0">
                <a:solidFill>
                  <a:srgbClr val="00455F"/>
                </a:solidFill>
                <a:latin typeface="Trebuchet MS"/>
                <a:cs typeface="Trebuchet MS"/>
              </a:rPr>
              <a:t>t</a:t>
            </a:r>
            <a:r>
              <a:rPr sz="1300" b="1" spc="105" dirty="0">
                <a:solidFill>
                  <a:srgbClr val="00455F"/>
                </a:solidFill>
                <a:latin typeface="Trebuchet MS"/>
                <a:cs typeface="Trebuchet MS"/>
              </a:rPr>
              <a:t>h</a:t>
            </a:r>
            <a:r>
              <a:rPr sz="1300" b="1" spc="-120" dirty="0">
                <a:solidFill>
                  <a:srgbClr val="00455F"/>
                </a:solidFill>
                <a:latin typeface="Trebuchet MS"/>
                <a:cs typeface="Trebuchet MS"/>
              </a:rPr>
              <a:t> </a:t>
            </a:r>
            <a:r>
              <a:rPr sz="1300" b="1" spc="5" dirty="0">
                <a:solidFill>
                  <a:srgbClr val="00455F"/>
                </a:solidFill>
                <a:latin typeface="Trebuchet MS"/>
                <a:cs typeface="Trebuchet MS"/>
              </a:rPr>
              <a:t>t</a:t>
            </a:r>
            <a:r>
              <a:rPr sz="1300" b="1" spc="75" dirty="0">
                <a:solidFill>
                  <a:srgbClr val="00455F"/>
                </a:solidFill>
                <a:latin typeface="Trebuchet MS"/>
                <a:cs typeface="Trebuchet MS"/>
              </a:rPr>
              <a:t>he</a:t>
            </a:r>
            <a:r>
              <a:rPr sz="1300" b="1" spc="-120" dirty="0">
                <a:solidFill>
                  <a:srgbClr val="00455F"/>
                </a:solidFill>
                <a:latin typeface="Trebuchet MS"/>
                <a:cs typeface="Trebuchet MS"/>
              </a:rPr>
              <a:t> </a:t>
            </a:r>
            <a:r>
              <a:rPr sz="1300" b="1" spc="5" dirty="0">
                <a:solidFill>
                  <a:srgbClr val="00455F"/>
                </a:solidFill>
                <a:latin typeface="Trebuchet MS"/>
                <a:cs typeface="Trebuchet MS"/>
              </a:rPr>
              <a:t>r</a:t>
            </a:r>
            <a:r>
              <a:rPr sz="1300" b="1" spc="30" dirty="0">
                <a:solidFill>
                  <a:srgbClr val="00455F"/>
                </a:solidFill>
                <a:latin typeface="Trebuchet MS"/>
                <a:cs typeface="Trebuchet MS"/>
              </a:rPr>
              <a:t>e</a:t>
            </a:r>
            <a:r>
              <a:rPr sz="1300" b="1" spc="15" dirty="0">
                <a:solidFill>
                  <a:srgbClr val="00455F"/>
                </a:solidFill>
                <a:latin typeface="Trebuchet MS"/>
                <a:cs typeface="Trebuchet MS"/>
              </a:rPr>
              <a:t>l</a:t>
            </a:r>
            <a:r>
              <a:rPr sz="1300" b="1" spc="120" dirty="0">
                <a:solidFill>
                  <a:srgbClr val="00455F"/>
                </a:solidFill>
                <a:latin typeface="Trebuchet MS"/>
                <a:cs typeface="Trebuchet MS"/>
              </a:rPr>
              <a:t>eva</a:t>
            </a:r>
            <a:r>
              <a:rPr sz="1300" b="1" spc="40" dirty="0">
                <a:solidFill>
                  <a:srgbClr val="00455F"/>
                </a:solidFill>
                <a:latin typeface="Trebuchet MS"/>
                <a:cs typeface="Trebuchet MS"/>
              </a:rPr>
              <a:t>nt  </a:t>
            </a:r>
            <a:r>
              <a:rPr sz="1300" b="1" spc="150" dirty="0">
                <a:solidFill>
                  <a:srgbClr val="00455F"/>
                </a:solidFill>
                <a:latin typeface="Trebuchet MS"/>
                <a:cs typeface="Trebuchet MS"/>
              </a:rPr>
              <a:t>messaging</a:t>
            </a:r>
            <a:endParaRPr sz="1300" dirty="0">
              <a:latin typeface="Trebuchet MS"/>
              <a:cs typeface="Trebuchet MS"/>
            </a:endParaRPr>
          </a:p>
          <a:p>
            <a:pPr marL="270510" marR="758190" indent="-161925">
              <a:lnSpc>
                <a:spcPts val="1510"/>
              </a:lnSpc>
              <a:spcBef>
                <a:spcPts val="114"/>
              </a:spcBef>
              <a:buFont typeface="Arial MT"/>
              <a:buChar char="•"/>
              <a:tabLst>
                <a:tab pos="271145" algn="l"/>
              </a:tabLst>
            </a:pPr>
            <a:r>
              <a:rPr sz="1300" b="1" spc="145" dirty="0">
                <a:solidFill>
                  <a:srgbClr val="00455F"/>
                </a:solidFill>
                <a:latin typeface="Trebuchet MS"/>
                <a:cs typeface="Trebuchet MS"/>
              </a:rPr>
              <a:t>M</a:t>
            </a:r>
            <a:r>
              <a:rPr sz="1300" b="1" spc="114" dirty="0">
                <a:solidFill>
                  <a:srgbClr val="00455F"/>
                </a:solidFill>
                <a:latin typeface="Trebuchet MS"/>
                <a:cs typeface="Trebuchet MS"/>
              </a:rPr>
              <a:t>e</a:t>
            </a:r>
            <a:r>
              <a:rPr sz="1300" b="1" spc="45" dirty="0">
                <a:solidFill>
                  <a:srgbClr val="00455F"/>
                </a:solidFill>
                <a:latin typeface="Trebuchet MS"/>
                <a:cs typeface="Trebuchet MS"/>
              </a:rPr>
              <a:t>e</a:t>
            </a:r>
            <a:r>
              <a:rPr sz="1300" b="1" spc="10" dirty="0">
                <a:solidFill>
                  <a:srgbClr val="00455F"/>
                </a:solidFill>
                <a:latin typeface="Trebuchet MS"/>
                <a:cs typeface="Trebuchet MS"/>
              </a:rPr>
              <a:t>t</a:t>
            </a:r>
            <a:r>
              <a:rPr sz="1300" b="1" spc="-120" dirty="0">
                <a:solidFill>
                  <a:srgbClr val="00455F"/>
                </a:solidFill>
                <a:latin typeface="Trebuchet MS"/>
                <a:cs typeface="Trebuchet MS"/>
              </a:rPr>
              <a:t> </a:t>
            </a:r>
            <a:r>
              <a:rPr sz="1300" b="1" spc="5" dirty="0">
                <a:solidFill>
                  <a:srgbClr val="00455F"/>
                </a:solidFill>
                <a:latin typeface="Trebuchet MS"/>
                <a:cs typeface="Trebuchet MS"/>
              </a:rPr>
              <a:t>t</a:t>
            </a:r>
            <a:r>
              <a:rPr sz="1300" b="1" spc="100" dirty="0">
                <a:solidFill>
                  <a:srgbClr val="00455F"/>
                </a:solidFill>
                <a:latin typeface="Trebuchet MS"/>
                <a:cs typeface="Trebuchet MS"/>
              </a:rPr>
              <a:t>h</a:t>
            </a:r>
            <a:r>
              <a:rPr sz="1300" b="1" spc="35" dirty="0">
                <a:solidFill>
                  <a:srgbClr val="00455F"/>
                </a:solidFill>
                <a:latin typeface="Trebuchet MS"/>
                <a:cs typeface="Trebuchet MS"/>
              </a:rPr>
              <a:t>e  </a:t>
            </a:r>
            <a:r>
              <a:rPr sz="1300" b="1" spc="100" dirty="0">
                <a:solidFill>
                  <a:srgbClr val="00455F"/>
                </a:solidFill>
                <a:latin typeface="Trebuchet MS"/>
                <a:cs typeface="Trebuchet MS"/>
              </a:rPr>
              <a:t>o</a:t>
            </a:r>
            <a:r>
              <a:rPr sz="1300" b="1" spc="110" dirty="0">
                <a:solidFill>
                  <a:srgbClr val="00455F"/>
                </a:solidFill>
                <a:latin typeface="Trebuchet MS"/>
                <a:cs typeface="Trebuchet MS"/>
              </a:rPr>
              <a:t>b</a:t>
            </a:r>
            <a:r>
              <a:rPr sz="1300" b="1" spc="-90" dirty="0">
                <a:solidFill>
                  <a:srgbClr val="00455F"/>
                </a:solidFill>
                <a:latin typeface="Trebuchet MS"/>
                <a:cs typeface="Trebuchet MS"/>
              </a:rPr>
              <a:t>j</a:t>
            </a:r>
            <a:r>
              <a:rPr sz="1300" b="1" spc="45" dirty="0">
                <a:solidFill>
                  <a:srgbClr val="00455F"/>
                </a:solidFill>
                <a:latin typeface="Trebuchet MS"/>
                <a:cs typeface="Trebuchet MS"/>
              </a:rPr>
              <a:t>e</a:t>
            </a:r>
            <a:r>
              <a:rPr sz="1300" b="1" spc="120" dirty="0">
                <a:solidFill>
                  <a:srgbClr val="00455F"/>
                </a:solidFill>
                <a:latin typeface="Trebuchet MS"/>
                <a:cs typeface="Trebuchet MS"/>
              </a:rPr>
              <a:t>c</a:t>
            </a:r>
            <a:r>
              <a:rPr sz="1300" b="1" spc="-5" dirty="0">
                <a:solidFill>
                  <a:srgbClr val="00455F"/>
                </a:solidFill>
                <a:latin typeface="Trebuchet MS"/>
                <a:cs typeface="Trebuchet MS"/>
              </a:rPr>
              <a:t>t</a:t>
            </a:r>
            <a:r>
              <a:rPr sz="1300" b="1" dirty="0">
                <a:solidFill>
                  <a:srgbClr val="00455F"/>
                </a:solidFill>
                <a:latin typeface="Trebuchet MS"/>
                <a:cs typeface="Trebuchet MS"/>
              </a:rPr>
              <a:t>i</a:t>
            </a:r>
            <a:r>
              <a:rPr sz="1300" b="1" spc="120" dirty="0">
                <a:solidFill>
                  <a:srgbClr val="00455F"/>
                </a:solidFill>
                <a:latin typeface="Trebuchet MS"/>
                <a:cs typeface="Trebuchet MS"/>
              </a:rPr>
              <a:t>v</a:t>
            </a:r>
            <a:r>
              <a:rPr sz="1300" b="1" spc="50" dirty="0">
                <a:solidFill>
                  <a:srgbClr val="00455F"/>
                </a:solidFill>
                <a:latin typeface="Trebuchet MS"/>
                <a:cs typeface="Trebuchet MS"/>
              </a:rPr>
              <a:t>e</a:t>
            </a:r>
            <a:endParaRPr sz="1300" dirty="0">
              <a:latin typeface="Trebuchet MS"/>
              <a:cs typeface="Trebuchet MS"/>
            </a:endParaRPr>
          </a:p>
        </p:txBody>
      </p:sp>
      <p:sp>
        <p:nvSpPr>
          <p:cNvPr id="25" name="object 25"/>
          <p:cNvSpPr/>
          <p:nvPr/>
        </p:nvSpPr>
        <p:spPr>
          <a:xfrm>
            <a:off x="7136797" y="5774680"/>
            <a:ext cx="4727575" cy="76200"/>
          </a:xfrm>
          <a:custGeom>
            <a:avLst/>
            <a:gdLst/>
            <a:ahLst/>
            <a:cxnLst/>
            <a:rect l="l" t="t" r="r" b="b"/>
            <a:pathLst>
              <a:path w="4727575" h="76200">
                <a:moveTo>
                  <a:pt x="4650784" y="47624"/>
                </a:moveTo>
                <a:lnTo>
                  <a:pt x="4650784" y="76199"/>
                </a:lnTo>
                <a:lnTo>
                  <a:pt x="4707934" y="47624"/>
                </a:lnTo>
                <a:lnTo>
                  <a:pt x="4650784" y="47624"/>
                </a:lnTo>
                <a:close/>
              </a:path>
              <a:path w="4727575" h="76200">
                <a:moveTo>
                  <a:pt x="4650784" y="28574"/>
                </a:moveTo>
                <a:lnTo>
                  <a:pt x="4650784" y="47624"/>
                </a:lnTo>
                <a:lnTo>
                  <a:pt x="4663481" y="47624"/>
                </a:lnTo>
                <a:lnTo>
                  <a:pt x="4663481" y="28574"/>
                </a:lnTo>
                <a:lnTo>
                  <a:pt x="4650784" y="28574"/>
                </a:lnTo>
                <a:close/>
              </a:path>
              <a:path w="4727575" h="76200">
                <a:moveTo>
                  <a:pt x="4650784" y="0"/>
                </a:moveTo>
                <a:lnTo>
                  <a:pt x="4650784" y="28574"/>
                </a:lnTo>
                <a:lnTo>
                  <a:pt x="4663481" y="28574"/>
                </a:lnTo>
                <a:lnTo>
                  <a:pt x="4663481" y="47624"/>
                </a:lnTo>
                <a:lnTo>
                  <a:pt x="4707936" y="47623"/>
                </a:lnTo>
                <a:lnTo>
                  <a:pt x="4726984" y="38099"/>
                </a:lnTo>
                <a:lnTo>
                  <a:pt x="4650784" y="0"/>
                </a:lnTo>
                <a:close/>
              </a:path>
              <a:path w="4727575" h="76200">
                <a:moveTo>
                  <a:pt x="0" y="28573"/>
                </a:moveTo>
                <a:lnTo>
                  <a:pt x="0" y="47623"/>
                </a:lnTo>
                <a:lnTo>
                  <a:pt x="4650784" y="47624"/>
                </a:lnTo>
                <a:lnTo>
                  <a:pt x="4650784" y="28574"/>
                </a:lnTo>
                <a:lnTo>
                  <a:pt x="0" y="28573"/>
                </a:lnTo>
                <a:close/>
              </a:path>
            </a:pathLst>
          </a:custGeom>
          <a:solidFill>
            <a:srgbClr val="211F5C"/>
          </a:solidFill>
        </p:spPr>
        <p:txBody>
          <a:bodyPr wrap="square" lIns="0" tIns="0" rIns="0" bIns="0" rtlCol="0"/>
          <a:lstStyle/>
          <a:p>
            <a:endParaRPr dirty="0"/>
          </a:p>
        </p:txBody>
      </p:sp>
      <p:sp>
        <p:nvSpPr>
          <p:cNvPr id="27" name="Slide Number Placeholder 26">
            <a:extLst>
              <a:ext uri="{FF2B5EF4-FFF2-40B4-BE49-F238E27FC236}">
                <a16:creationId xmlns:a16="http://schemas.microsoft.com/office/drawing/2014/main" id="{E790335B-04B4-229F-383C-54BC71949B21}"/>
              </a:ext>
            </a:extLst>
          </p:cNvPr>
          <p:cNvSpPr>
            <a:spLocks noGrp="1"/>
          </p:cNvSpPr>
          <p:nvPr>
            <p:ph type="sldNum" sz="quarter" idx="7"/>
          </p:nvPr>
        </p:nvSpPr>
        <p:spPr/>
        <p:txBody>
          <a:bodyPr/>
          <a:lstStyle/>
          <a:p>
            <a:fld id="{B6F15528-21DE-4FAA-801E-634DDDAF4B2B}" type="slidenum">
              <a:rPr lang="en-GB" smtClean="0"/>
              <a:t>11</a:t>
            </a:fld>
            <a:endParaRPr lang="en-GB"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FE6DD-142B-EC8A-7677-EA8C6A8339A2}"/>
              </a:ext>
            </a:extLst>
          </p:cNvPr>
          <p:cNvSpPr>
            <a:spLocks noGrp="1"/>
          </p:cNvSpPr>
          <p:nvPr>
            <p:ph type="title"/>
          </p:nvPr>
        </p:nvSpPr>
        <p:spPr>
          <a:xfrm>
            <a:off x="1069394" y="173778"/>
            <a:ext cx="10746038" cy="589807"/>
          </a:xfrm>
        </p:spPr>
        <p:txBody>
          <a:bodyPr/>
          <a:lstStyle/>
          <a:p>
            <a:r>
              <a:rPr lang="en-US" dirty="0"/>
              <a:t>Planning made simple</a:t>
            </a:r>
          </a:p>
        </p:txBody>
      </p:sp>
      <p:sp>
        <p:nvSpPr>
          <p:cNvPr id="3" name="Text Placeholder 2">
            <a:extLst>
              <a:ext uri="{FF2B5EF4-FFF2-40B4-BE49-F238E27FC236}">
                <a16:creationId xmlns:a16="http://schemas.microsoft.com/office/drawing/2014/main" id="{607174B4-F0E5-B548-0753-A5AD027BC293}"/>
              </a:ext>
            </a:extLst>
          </p:cNvPr>
          <p:cNvSpPr>
            <a:spLocks noGrp="1"/>
          </p:cNvSpPr>
          <p:nvPr>
            <p:ph type="body" sz="quarter" idx="10"/>
          </p:nvPr>
        </p:nvSpPr>
        <p:spPr/>
        <p:txBody>
          <a:bodyPr/>
          <a:lstStyle/>
          <a:p>
            <a:endParaRPr lang="en-US"/>
          </a:p>
        </p:txBody>
      </p:sp>
      <p:pic>
        <p:nvPicPr>
          <p:cNvPr id="4" name="Picture 3">
            <a:extLst>
              <a:ext uri="{FF2B5EF4-FFF2-40B4-BE49-F238E27FC236}">
                <a16:creationId xmlns:a16="http://schemas.microsoft.com/office/drawing/2014/main" id="{85B4F83D-4A36-0DE5-D7C3-E4F0F087214D}"/>
              </a:ext>
            </a:extLst>
          </p:cNvPr>
          <p:cNvPicPr>
            <a:picLocks noChangeAspect="1"/>
          </p:cNvPicPr>
          <p:nvPr/>
        </p:nvPicPr>
        <p:blipFill>
          <a:blip r:embed="rId2"/>
          <a:stretch>
            <a:fillRect/>
          </a:stretch>
        </p:blipFill>
        <p:spPr>
          <a:xfrm>
            <a:off x="1069394" y="1043106"/>
            <a:ext cx="4536830" cy="2551967"/>
          </a:xfrm>
          <a:prstGeom prst="rect">
            <a:avLst/>
          </a:prstGeom>
          <a:solidFill>
            <a:schemeClr val="tx1"/>
          </a:solidFill>
          <a:ln>
            <a:solidFill>
              <a:schemeClr val="tx1"/>
            </a:solidFill>
          </a:ln>
        </p:spPr>
      </p:pic>
      <p:pic>
        <p:nvPicPr>
          <p:cNvPr id="5" name="Picture 4">
            <a:extLst>
              <a:ext uri="{FF2B5EF4-FFF2-40B4-BE49-F238E27FC236}">
                <a16:creationId xmlns:a16="http://schemas.microsoft.com/office/drawing/2014/main" id="{6F914F12-CF47-9E46-397A-F5595A046857}"/>
              </a:ext>
            </a:extLst>
          </p:cNvPr>
          <p:cNvPicPr>
            <a:picLocks noChangeAspect="1"/>
          </p:cNvPicPr>
          <p:nvPr/>
        </p:nvPicPr>
        <p:blipFill>
          <a:blip r:embed="rId3"/>
          <a:stretch>
            <a:fillRect/>
          </a:stretch>
        </p:blipFill>
        <p:spPr>
          <a:xfrm>
            <a:off x="5891569" y="1004155"/>
            <a:ext cx="4606076" cy="2590918"/>
          </a:xfrm>
          <a:prstGeom prst="rect">
            <a:avLst/>
          </a:prstGeom>
          <a:solidFill>
            <a:schemeClr val="tx1"/>
          </a:solidFill>
          <a:ln>
            <a:solidFill>
              <a:schemeClr val="tx1"/>
            </a:solidFill>
          </a:ln>
        </p:spPr>
      </p:pic>
      <p:pic>
        <p:nvPicPr>
          <p:cNvPr id="6" name="Picture 5">
            <a:extLst>
              <a:ext uri="{FF2B5EF4-FFF2-40B4-BE49-F238E27FC236}">
                <a16:creationId xmlns:a16="http://schemas.microsoft.com/office/drawing/2014/main" id="{22AD2F90-82AA-EBFE-4033-02388F4324C2}"/>
              </a:ext>
            </a:extLst>
          </p:cNvPr>
          <p:cNvPicPr>
            <a:picLocks noChangeAspect="1"/>
          </p:cNvPicPr>
          <p:nvPr/>
        </p:nvPicPr>
        <p:blipFill>
          <a:blip r:embed="rId4"/>
          <a:stretch>
            <a:fillRect/>
          </a:stretch>
        </p:blipFill>
        <p:spPr>
          <a:xfrm>
            <a:off x="1069394" y="3674725"/>
            <a:ext cx="4536830" cy="2551967"/>
          </a:xfrm>
          <a:prstGeom prst="rect">
            <a:avLst/>
          </a:prstGeom>
          <a:solidFill>
            <a:schemeClr val="tx1"/>
          </a:solidFill>
          <a:ln>
            <a:solidFill>
              <a:schemeClr val="tx1"/>
            </a:solidFill>
          </a:ln>
        </p:spPr>
      </p:pic>
      <p:pic>
        <p:nvPicPr>
          <p:cNvPr id="7" name="Picture 6">
            <a:extLst>
              <a:ext uri="{FF2B5EF4-FFF2-40B4-BE49-F238E27FC236}">
                <a16:creationId xmlns:a16="http://schemas.microsoft.com/office/drawing/2014/main" id="{1F8F167B-A18C-8A7A-CFAC-7231B5B1876C}"/>
              </a:ext>
            </a:extLst>
          </p:cNvPr>
          <p:cNvPicPr>
            <a:picLocks noChangeAspect="1"/>
          </p:cNvPicPr>
          <p:nvPr/>
        </p:nvPicPr>
        <p:blipFill>
          <a:blip r:embed="rId5"/>
          <a:stretch>
            <a:fillRect/>
          </a:stretch>
        </p:blipFill>
        <p:spPr>
          <a:xfrm>
            <a:off x="5891569" y="3674725"/>
            <a:ext cx="4606076" cy="2590918"/>
          </a:xfrm>
          <a:prstGeom prst="rect">
            <a:avLst/>
          </a:prstGeom>
          <a:solidFill>
            <a:schemeClr val="tx1"/>
          </a:solidFill>
          <a:ln>
            <a:solidFill>
              <a:schemeClr val="tx1"/>
            </a:solidFill>
          </a:ln>
        </p:spPr>
      </p:pic>
    </p:spTree>
    <p:extLst>
      <p:ext uri="{BB962C8B-B14F-4D97-AF65-F5344CB8AC3E}">
        <p14:creationId xmlns:p14="http://schemas.microsoft.com/office/powerpoint/2010/main" val="582809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69942" y="814323"/>
            <a:ext cx="3730625" cy="543560"/>
          </a:xfrm>
          <a:prstGeom prst="rect">
            <a:avLst/>
          </a:prstGeom>
        </p:spPr>
        <p:txBody>
          <a:bodyPr vert="horz" wrap="square" lIns="0" tIns="12700" rIns="0" bIns="0" rtlCol="0">
            <a:spAutoFit/>
          </a:bodyPr>
          <a:lstStyle/>
          <a:p>
            <a:pPr marL="12700">
              <a:lnSpc>
                <a:spcPct val="100000"/>
              </a:lnSpc>
              <a:spcBef>
                <a:spcPts val="100"/>
              </a:spcBef>
            </a:pPr>
            <a:r>
              <a:rPr sz="3400" spc="-10" dirty="0">
                <a:solidFill>
                  <a:srgbClr val="00455F"/>
                </a:solidFill>
                <a:latin typeface="Tahoma"/>
                <a:cs typeface="Tahoma"/>
              </a:rPr>
              <a:t>RAC</a:t>
            </a:r>
            <a:r>
              <a:rPr sz="3400" spc="-5" dirty="0">
                <a:solidFill>
                  <a:srgbClr val="00455F"/>
                </a:solidFill>
                <a:latin typeface="Tahoma"/>
                <a:cs typeface="Tahoma"/>
              </a:rPr>
              <a:t>E</a:t>
            </a:r>
            <a:r>
              <a:rPr sz="3400" spc="-275" dirty="0">
                <a:solidFill>
                  <a:srgbClr val="00455F"/>
                </a:solidFill>
                <a:latin typeface="Tahoma"/>
                <a:cs typeface="Tahoma"/>
              </a:rPr>
              <a:t> </a:t>
            </a:r>
            <a:r>
              <a:rPr sz="3400" spc="-80" dirty="0">
                <a:solidFill>
                  <a:srgbClr val="00455F"/>
                </a:solidFill>
                <a:latin typeface="Tahoma"/>
                <a:cs typeface="Tahoma"/>
              </a:rPr>
              <a:t>f</a:t>
            </a:r>
            <a:r>
              <a:rPr sz="3400" spc="100" dirty="0">
                <a:solidFill>
                  <a:srgbClr val="00455F"/>
                </a:solidFill>
                <a:latin typeface="Tahoma"/>
                <a:cs typeface="Tahoma"/>
              </a:rPr>
              <a:t>r</a:t>
            </a:r>
            <a:r>
              <a:rPr sz="3400" spc="135" dirty="0">
                <a:solidFill>
                  <a:srgbClr val="00455F"/>
                </a:solidFill>
                <a:latin typeface="Tahoma"/>
                <a:cs typeface="Tahoma"/>
              </a:rPr>
              <a:t>a</a:t>
            </a:r>
            <a:r>
              <a:rPr sz="3400" spc="350" dirty="0">
                <a:solidFill>
                  <a:srgbClr val="00455F"/>
                </a:solidFill>
                <a:latin typeface="Tahoma"/>
                <a:cs typeface="Tahoma"/>
              </a:rPr>
              <a:t>m</a:t>
            </a:r>
            <a:r>
              <a:rPr sz="3400" spc="65" dirty="0">
                <a:solidFill>
                  <a:srgbClr val="00455F"/>
                </a:solidFill>
                <a:latin typeface="Tahoma"/>
                <a:cs typeface="Tahoma"/>
              </a:rPr>
              <a:t>e</a:t>
            </a:r>
            <a:r>
              <a:rPr sz="3400" spc="-95" dirty="0">
                <a:solidFill>
                  <a:srgbClr val="00455F"/>
                </a:solidFill>
                <a:latin typeface="Tahoma"/>
                <a:cs typeface="Tahoma"/>
              </a:rPr>
              <a:t>w</a:t>
            </a:r>
            <a:r>
              <a:rPr sz="3400" spc="25" dirty="0">
                <a:solidFill>
                  <a:srgbClr val="00455F"/>
                </a:solidFill>
                <a:latin typeface="Tahoma"/>
                <a:cs typeface="Tahoma"/>
              </a:rPr>
              <a:t>ork</a:t>
            </a:r>
            <a:endParaRPr sz="3400" dirty="0">
              <a:latin typeface="Tahoma"/>
              <a:cs typeface="Tahoma"/>
            </a:endParaRPr>
          </a:p>
        </p:txBody>
      </p:sp>
      <p:pic>
        <p:nvPicPr>
          <p:cNvPr id="3" name="object 3"/>
          <p:cNvPicPr/>
          <p:nvPr/>
        </p:nvPicPr>
        <p:blipFill>
          <a:blip r:embed="rId2" cstate="print"/>
          <a:stretch>
            <a:fillRect/>
          </a:stretch>
        </p:blipFill>
        <p:spPr>
          <a:xfrm>
            <a:off x="669207" y="2003403"/>
            <a:ext cx="7182018" cy="4675092"/>
          </a:xfrm>
          <a:prstGeom prst="rect">
            <a:avLst/>
          </a:prstGeom>
        </p:spPr>
      </p:pic>
      <p:sp>
        <p:nvSpPr>
          <p:cNvPr id="4" name="object 4"/>
          <p:cNvSpPr txBox="1"/>
          <p:nvPr/>
        </p:nvSpPr>
        <p:spPr>
          <a:xfrm>
            <a:off x="8071538" y="2660062"/>
            <a:ext cx="3700779" cy="3677285"/>
          </a:xfrm>
          <a:prstGeom prst="rect">
            <a:avLst/>
          </a:prstGeom>
          <a:solidFill>
            <a:srgbClr val="ED6D41"/>
          </a:solidFill>
        </p:spPr>
        <p:txBody>
          <a:bodyPr vert="horz" wrap="square" lIns="0" tIns="103505" rIns="0" bIns="0" rtlCol="0">
            <a:spAutoFit/>
          </a:bodyPr>
          <a:lstStyle/>
          <a:p>
            <a:pPr marL="113664" marR="248920">
              <a:lnSpc>
                <a:spcPct val="98600"/>
              </a:lnSpc>
              <a:spcBef>
                <a:spcPts val="815"/>
              </a:spcBef>
            </a:pPr>
            <a:r>
              <a:rPr sz="1400" spc="-35" dirty="0">
                <a:solidFill>
                  <a:srgbClr val="FFFFFF"/>
                </a:solidFill>
                <a:latin typeface="Lucida Sans Unicode"/>
                <a:cs typeface="Lucida Sans Unicode"/>
              </a:rPr>
              <a:t>It</a:t>
            </a:r>
            <a:r>
              <a:rPr sz="1400" spc="-70" dirty="0">
                <a:solidFill>
                  <a:srgbClr val="FFFFFF"/>
                </a:solidFill>
                <a:latin typeface="Lucida Sans Unicode"/>
                <a:cs typeface="Lucida Sans Unicode"/>
              </a:rPr>
              <a:t> </a:t>
            </a:r>
            <a:r>
              <a:rPr sz="1400" spc="15" dirty="0">
                <a:solidFill>
                  <a:srgbClr val="FFFFFF"/>
                </a:solidFill>
                <a:latin typeface="Lucida Sans Unicode"/>
                <a:cs typeface="Lucida Sans Unicode"/>
              </a:rPr>
              <a:t>consists</a:t>
            </a:r>
            <a:r>
              <a:rPr sz="1400" spc="-80" dirty="0">
                <a:solidFill>
                  <a:srgbClr val="FFFFFF"/>
                </a:solidFill>
                <a:latin typeface="Lucida Sans Unicode"/>
                <a:cs typeface="Lucida Sans Unicode"/>
              </a:rPr>
              <a:t> </a:t>
            </a:r>
            <a:r>
              <a:rPr sz="1400" spc="-10" dirty="0">
                <a:solidFill>
                  <a:srgbClr val="FFFFFF"/>
                </a:solidFill>
                <a:latin typeface="Lucida Sans Unicode"/>
                <a:cs typeface="Lucida Sans Unicode"/>
              </a:rPr>
              <a:t>of</a:t>
            </a:r>
            <a:r>
              <a:rPr sz="1400" spc="-75" dirty="0">
                <a:solidFill>
                  <a:srgbClr val="FFFFFF"/>
                </a:solidFill>
                <a:latin typeface="Lucida Sans Unicode"/>
                <a:cs typeface="Lucida Sans Unicode"/>
              </a:rPr>
              <a:t> </a:t>
            </a:r>
            <a:r>
              <a:rPr sz="1400" spc="-5" dirty="0">
                <a:solidFill>
                  <a:srgbClr val="FFFFFF"/>
                </a:solidFill>
                <a:latin typeface="Lucida Sans Unicode"/>
                <a:cs typeface="Lucida Sans Unicode"/>
              </a:rPr>
              <a:t>4</a:t>
            </a:r>
            <a:r>
              <a:rPr sz="1400" spc="-80" dirty="0">
                <a:solidFill>
                  <a:srgbClr val="FFFFFF"/>
                </a:solidFill>
                <a:latin typeface="Lucida Sans Unicode"/>
                <a:cs typeface="Lucida Sans Unicode"/>
              </a:rPr>
              <a:t> </a:t>
            </a:r>
            <a:r>
              <a:rPr sz="1400" spc="30" dirty="0">
                <a:solidFill>
                  <a:srgbClr val="FFFFFF"/>
                </a:solidFill>
                <a:latin typeface="Lucida Sans Unicode"/>
                <a:cs typeface="Lucida Sans Unicode"/>
              </a:rPr>
              <a:t>steps</a:t>
            </a:r>
            <a:r>
              <a:rPr sz="1400" spc="-80" dirty="0">
                <a:solidFill>
                  <a:srgbClr val="FFFFFF"/>
                </a:solidFill>
                <a:latin typeface="Lucida Sans Unicode"/>
                <a:cs typeface="Lucida Sans Unicode"/>
              </a:rPr>
              <a:t> </a:t>
            </a:r>
            <a:r>
              <a:rPr sz="1400" spc="40" dirty="0">
                <a:solidFill>
                  <a:srgbClr val="FFFFFF"/>
                </a:solidFill>
                <a:latin typeface="Lucida Sans Unicode"/>
                <a:cs typeface="Lucida Sans Unicode"/>
              </a:rPr>
              <a:t>designed</a:t>
            </a:r>
            <a:r>
              <a:rPr sz="1400" spc="-70" dirty="0">
                <a:solidFill>
                  <a:srgbClr val="FFFFFF"/>
                </a:solidFill>
                <a:latin typeface="Lucida Sans Unicode"/>
                <a:cs typeface="Lucida Sans Unicode"/>
              </a:rPr>
              <a:t> </a:t>
            </a:r>
            <a:r>
              <a:rPr sz="1400" spc="10" dirty="0">
                <a:solidFill>
                  <a:srgbClr val="FFFFFF"/>
                </a:solidFill>
                <a:latin typeface="Lucida Sans Unicode"/>
                <a:cs typeface="Lucida Sans Unicode"/>
              </a:rPr>
              <a:t>to</a:t>
            </a:r>
            <a:r>
              <a:rPr sz="1400" spc="-70" dirty="0">
                <a:solidFill>
                  <a:srgbClr val="FFFFFF"/>
                </a:solidFill>
                <a:latin typeface="Lucida Sans Unicode"/>
                <a:cs typeface="Lucida Sans Unicode"/>
              </a:rPr>
              <a:t> </a:t>
            </a:r>
            <a:r>
              <a:rPr sz="1400" spc="30" dirty="0">
                <a:solidFill>
                  <a:srgbClr val="FFFFFF"/>
                </a:solidFill>
                <a:latin typeface="Lucida Sans Unicode"/>
                <a:cs typeface="Lucida Sans Unicode"/>
              </a:rPr>
              <a:t>help </a:t>
            </a:r>
            <a:r>
              <a:rPr sz="1400" spc="-425" dirty="0">
                <a:solidFill>
                  <a:srgbClr val="FFFFFF"/>
                </a:solidFill>
                <a:latin typeface="Lucida Sans Unicode"/>
                <a:cs typeface="Lucida Sans Unicode"/>
              </a:rPr>
              <a:t> </a:t>
            </a:r>
            <a:r>
              <a:rPr sz="1400" spc="85" dirty="0">
                <a:solidFill>
                  <a:srgbClr val="FFFFFF"/>
                </a:solidFill>
                <a:latin typeface="Lucida Sans Unicode"/>
                <a:cs typeface="Lucida Sans Unicode"/>
              </a:rPr>
              <a:t>engage </a:t>
            </a:r>
            <a:r>
              <a:rPr sz="1400" spc="15" dirty="0">
                <a:solidFill>
                  <a:srgbClr val="FFFFFF"/>
                </a:solidFill>
                <a:latin typeface="Lucida Sans Unicode"/>
                <a:cs typeface="Lucida Sans Unicode"/>
              </a:rPr>
              <a:t>throughout </a:t>
            </a:r>
            <a:r>
              <a:rPr sz="1400" spc="30" dirty="0">
                <a:solidFill>
                  <a:srgbClr val="FFFFFF"/>
                </a:solidFill>
                <a:latin typeface="Lucida Sans Unicode"/>
                <a:cs typeface="Lucida Sans Unicode"/>
              </a:rPr>
              <a:t>the </a:t>
            </a:r>
            <a:r>
              <a:rPr sz="1400" spc="40" dirty="0">
                <a:solidFill>
                  <a:srgbClr val="FFFFFF"/>
                </a:solidFill>
                <a:latin typeface="Lucida Sans Unicode"/>
                <a:cs typeface="Lucida Sans Unicode"/>
              </a:rPr>
              <a:t>customer </a:t>
            </a:r>
            <a:r>
              <a:rPr sz="1400" spc="45" dirty="0">
                <a:solidFill>
                  <a:srgbClr val="FFFFFF"/>
                </a:solidFill>
                <a:latin typeface="Lucida Sans Unicode"/>
                <a:cs typeface="Lucida Sans Unicode"/>
              </a:rPr>
              <a:t> </a:t>
            </a:r>
            <a:r>
              <a:rPr sz="1400" spc="10" dirty="0">
                <a:solidFill>
                  <a:srgbClr val="FFFFFF"/>
                </a:solidFill>
                <a:latin typeface="Lucida Sans Unicode"/>
                <a:cs typeface="Lucida Sans Unicode"/>
              </a:rPr>
              <a:t>lifecycle.</a:t>
            </a:r>
            <a:endParaRPr sz="1400" dirty="0">
              <a:latin typeface="Lucida Sans Unicode"/>
              <a:cs typeface="Lucida Sans Unicode"/>
            </a:endParaRPr>
          </a:p>
          <a:p>
            <a:pPr marL="287020" marR="460375" indent="-173355">
              <a:lnSpc>
                <a:spcPct val="101400"/>
              </a:lnSpc>
              <a:spcBef>
                <a:spcPts val="1680"/>
              </a:spcBef>
              <a:buFont typeface="Arial MT"/>
              <a:buChar char="•"/>
              <a:tabLst>
                <a:tab pos="287655" algn="l"/>
              </a:tabLst>
            </a:pPr>
            <a:r>
              <a:rPr sz="1400" b="1" spc="-30" dirty="0">
                <a:solidFill>
                  <a:srgbClr val="FFFFFF"/>
                </a:solidFill>
                <a:latin typeface="Trebuchet MS"/>
                <a:cs typeface="Trebuchet MS"/>
              </a:rPr>
              <a:t>P</a:t>
            </a:r>
            <a:r>
              <a:rPr sz="1400" b="1" spc="-40" dirty="0">
                <a:solidFill>
                  <a:srgbClr val="FFFFFF"/>
                </a:solidFill>
                <a:latin typeface="Trebuchet MS"/>
                <a:cs typeface="Trebuchet MS"/>
              </a:rPr>
              <a:t>L</a:t>
            </a:r>
            <a:r>
              <a:rPr sz="1400" b="1" spc="150" dirty="0">
                <a:solidFill>
                  <a:srgbClr val="FFFFFF"/>
                </a:solidFill>
                <a:latin typeface="Trebuchet MS"/>
                <a:cs typeface="Trebuchet MS"/>
              </a:rPr>
              <a:t>A</a:t>
            </a:r>
            <a:r>
              <a:rPr sz="1400" b="1" spc="110" dirty="0">
                <a:solidFill>
                  <a:srgbClr val="FFFFFF"/>
                </a:solidFill>
                <a:latin typeface="Trebuchet MS"/>
                <a:cs typeface="Trebuchet MS"/>
              </a:rPr>
              <a:t>N</a:t>
            </a:r>
            <a:r>
              <a:rPr sz="1400" b="1" spc="-120" dirty="0">
                <a:solidFill>
                  <a:srgbClr val="FFFFFF"/>
                </a:solidFill>
                <a:latin typeface="Trebuchet MS"/>
                <a:cs typeface="Trebuchet MS"/>
              </a:rPr>
              <a:t>: </a:t>
            </a:r>
            <a:r>
              <a:rPr sz="1400" spc="-50" dirty="0">
                <a:solidFill>
                  <a:srgbClr val="FFFFFF"/>
                </a:solidFill>
                <a:latin typeface="Lucida Sans Unicode"/>
                <a:cs typeface="Lucida Sans Unicode"/>
              </a:rPr>
              <a:t>Th</a:t>
            </a:r>
            <a:r>
              <a:rPr sz="1400" spc="85" dirty="0">
                <a:solidFill>
                  <a:srgbClr val="FFFFFF"/>
                </a:solidFill>
                <a:latin typeface="Lucida Sans Unicode"/>
                <a:cs typeface="Lucida Sans Unicode"/>
              </a:rPr>
              <a:t>e</a:t>
            </a:r>
            <a:r>
              <a:rPr sz="1400" spc="-75" dirty="0">
                <a:solidFill>
                  <a:srgbClr val="FFFFFF"/>
                </a:solidFill>
                <a:latin typeface="Lucida Sans Unicode"/>
                <a:cs typeface="Lucida Sans Unicode"/>
              </a:rPr>
              <a:t> </a:t>
            </a:r>
            <a:r>
              <a:rPr sz="1400" spc="70" dirty="0">
                <a:solidFill>
                  <a:srgbClr val="FFFFFF"/>
                </a:solidFill>
                <a:latin typeface="Lucida Sans Unicode"/>
                <a:cs typeface="Lucida Sans Unicode"/>
              </a:rPr>
              <a:t>G</a:t>
            </a:r>
            <a:r>
              <a:rPr sz="1400" spc="-50" dirty="0">
                <a:solidFill>
                  <a:srgbClr val="FFFFFF"/>
                </a:solidFill>
                <a:latin typeface="Lucida Sans Unicode"/>
                <a:cs typeface="Lucida Sans Unicode"/>
              </a:rPr>
              <a:t>T</a:t>
            </a:r>
            <a:r>
              <a:rPr sz="1400" spc="-75" dirty="0">
                <a:solidFill>
                  <a:srgbClr val="FFFFFF"/>
                </a:solidFill>
                <a:latin typeface="Lucida Sans Unicode"/>
                <a:cs typeface="Lucida Sans Unicode"/>
              </a:rPr>
              <a:t>M </a:t>
            </a:r>
            <a:r>
              <a:rPr sz="1400" spc="65" dirty="0">
                <a:solidFill>
                  <a:srgbClr val="FFFFFF"/>
                </a:solidFill>
                <a:latin typeface="Lucida Sans Unicode"/>
                <a:cs typeface="Lucida Sans Unicode"/>
              </a:rPr>
              <a:t>d</a:t>
            </a:r>
            <a:r>
              <a:rPr sz="1400" spc="75" dirty="0">
                <a:solidFill>
                  <a:srgbClr val="FFFFFF"/>
                </a:solidFill>
                <a:latin typeface="Lucida Sans Unicode"/>
                <a:cs typeface="Lucida Sans Unicode"/>
              </a:rPr>
              <a:t>e</a:t>
            </a:r>
            <a:r>
              <a:rPr sz="1400" spc="60" dirty="0">
                <a:solidFill>
                  <a:srgbClr val="FFFFFF"/>
                </a:solidFill>
                <a:latin typeface="Lucida Sans Unicode"/>
                <a:cs typeface="Lucida Sans Unicode"/>
              </a:rPr>
              <a:t>v</a:t>
            </a:r>
            <a:r>
              <a:rPr sz="1400" spc="75" dirty="0">
                <a:solidFill>
                  <a:srgbClr val="FFFFFF"/>
                </a:solidFill>
                <a:latin typeface="Lucida Sans Unicode"/>
                <a:cs typeface="Lucida Sans Unicode"/>
              </a:rPr>
              <a:t>e</a:t>
            </a:r>
            <a:r>
              <a:rPr sz="1400" spc="-5" dirty="0">
                <a:solidFill>
                  <a:srgbClr val="FFFFFF"/>
                </a:solidFill>
                <a:latin typeface="Lucida Sans Unicode"/>
                <a:cs typeface="Lucida Sans Unicode"/>
              </a:rPr>
              <a:t>l</a:t>
            </a:r>
            <a:r>
              <a:rPr sz="1400" spc="-20" dirty="0">
                <a:solidFill>
                  <a:srgbClr val="FFFFFF"/>
                </a:solidFill>
                <a:latin typeface="Lucida Sans Unicode"/>
                <a:cs typeface="Lucida Sans Unicode"/>
              </a:rPr>
              <a:t>o</a:t>
            </a:r>
            <a:r>
              <a:rPr sz="1400" spc="65" dirty="0">
                <a:solidFill>
                  <a:srgbClr val="FFFFFF"/>
                </a:solidFill>
                <a:latin typeface="Lucida Sans Unicode"/>
                <a:cs typeface="Lucida Sans Unicode"/>
              </a:rPr>
              <a:t>p</a:t>
            </a:r>
            <a:r>
              <a:rPr sz="1400" spc="130" dirty="0">
                <a:solidFill>
                  <a:srgbClr val="FFFFFF"/>
                </a:solidFill>
                <a:latin typeface="Lucida Sans Unicode"/>
                <a:cs typeface="Lucida Sans Unicode"/>
              </a:rPr>
              <a:t>m</a:t>
            </a:r>
            <a:r>
              <a:rPr sz="1400" spc="75" dirty="0">
                <a:solidFill>
                  <a:srgbClr val="FFFFFF"/>
                </a:solidFill>
                <a:latin typeface="Lucida Sans Unicode"/>
                <a:cs typeface="Lucida Sans Unicode"/>
              </a:rPr>
              <a:t>e</a:t>
            </a:r>
            <a:r>
              <a:rPr sz="1400" spc="25" dirty="0">
                <a:solidFill>
                  <a:srgbClr val="FFFFFF"/>
                </a:solidFill>
                <a:latin typeface="Lucida Sans Unicode"/>
                <a:cs typeface="Lucida Sans Unicode"/>
              </a:rPr>
              <a:t>n</a:t>
            </a:r>
            <a:r>
              <a:rPr sz="1400" spc="-15" dirty="0">
                <a:solidFill>
                  <a:srgbClr val="FFFFFF"/>
                </a:solidFill>
                <a:latin typeface="Lucida Sans Unicode"/>
                <a:cs typeface="Lucida Sans Unicode"/>
              </a:rPr>
              <a:t>t</a:t>
            </a:r>
            <a:r>
              <a:rPr sz="1400" spc="-70" dirty="0">
                <a:solidFill>
                  <a:srgbClr val="FFFFFF"/>
                </a:solidFill>
                <a:latin typeface="Lucida Sans Unicode"/>
                <a:cs typeface="Lucida Sans Unicode"/>
              </a:rPr>
              <a:t> </a:t>
            </a:r>
            <a:r>
              <a:rPr sz="1400" spc="170" dirty="0">
                <a:solidFill>
                  <a:srgbClr val="FFFFFF"/>
                </a:solidFill>
                <a:latin typeface="Lucida Sans Unicode"/>
                <a:cs typeface="Lucida Sans Unicode"/>
              </a:rPr>
              <a:t>a</a:t>
            </a:r>
            <a:r>
              <a:rPr sz="1400" spc="25" dirty="0">
                <a:solidFill>
                  <a:srgbClr val="FFFFFF"/>
                </a:solidFill>
                <a:latin typeface="Lucida Sans Unicode"/>
                <a:cs typeface="Lucida Sans Unicode"/>
              </a:rPr>
              <a:t>n</a:t>
            </a:r>
            <a:r>
              <a:rPr sz="1400" spc="40" dirty="0">
                <a:solidFill>
                  <a:srgbClr val="FFFFFF"/>
                </a:solidFill>
                <a:latin typeface="Lucida Sans Unicode"/>
                <a:cs typeface="Lucida Sans Unicode"/>
              </a:rPr>
              <a:t>d  </a:t>
            </a:r>
            <a:r>
              <a:rPr sz="1400" spc="35" dirty="0">
                <a:solidFill>
                  <a:srgbClr val="FFFFFF"/>
                </a:solidFill>
                <a:latin typeface="Lucida Sans Unicode"/>
                <a:cs typeface="Lucida Sans Unicode"/>
              </a:rPr>
              <a:t>strategy</a:t>
            </a:r>
            <a:endParaRPr sz="1400" dirty="0">
              <a:latin typeface="Lucida Sans Unicode"/>
              <a:cs typeface="Lucida Sans Unicode"/>
            </a:endParaRPr>
          </a:p>
          <a:p>
            <a:pPr marL="287020" indent="-173990">
              <a:lnSpc>
                <a:spcPts val="1610"/>
              </a:lnSpc>
              <a:buFont typeface="Arial MT"/>
              <a:buChar char="•"/>
              <a:tabLst>
                <a:tab pos="287655" algn="l"/>
              </a:tabLst>
            </a:pPr>
            <a:r>
              <a:rPr sz="1400" b="1" spc="50" dirty="0">
                <a:solidFill>
                  <a:srgbClr val="FFFFFF"/>
                </a:solidFill>
                <a:latin typeface="Trebuchet MS"/>
                <a:cs typeface="Trebuchet MS"/>
              </a:rPr>
              <a:t>REACH:</a:t>
            </a:r>
            <a:r>
              <a:rPr sz="1400" b="1" spc="-120" dirty="0">
                <a:solidFill>
                  <a:srgbClr val="FFFFFF"/>
                </a:solidFill>
                <a:latin typeface="Trebuchet MS"/>
                <a:cs typeface="Trebuchet MS"/>
              </a:rPr>
              <a:t> </a:t>
            </a:r>
            <a:r>
              <a:rPr sz="1400" spc="40" dirty="0">
                <a:solidFill>
                  <a:srgbClr val="FFFFFF"/>
                </a:solidFill>
                <a:latin typeface="Lucida Sans Unicode"/>
                <a:cs typeface="Lucida Sans Unicode"/>
              </a:rPr>
              <a:t>Awareness/reach</a:t>
            </a:r>
            <a:r>
              <a:rPr sz="1400" spc="-65" dirty="0">
                <a:solidFill>
                  <a:srgbClr val="FFFFFF"/>
                </a:solidFill>
                <a:latin typeface="Lucida Sans Unicode"/>
                <a:cs typeface="Lucida Sans Unicode"/>
              </a:rPr>
              <a:t> </a:t>
            </a:r>
            <a:r>
              <a:rPr sz="1400" spc="30" dirty="0">
                <a:solidFill>
                  <a:srgbClr val="FFFFFF"/>
                </a:solidFill>
                <a:latin typeface="Lucida Sans Unicode"/>
                <a:cs typeface="Lucida Sans Unicode"/>
              </a:rPr>
              <a:t>the</a:t>
            </a:r>
            <a:r>
              <a:rPr sz="1400" spc="-75" dirty="0">
                <a:solidFill>
                  <a:srgbClr val="FFFFFF"/>
                </a:solidFill>
                <a:latin typeface="Lucida Sans Unicode"/>
                <a:cs typeface="Lucida Sans Unicode"/>
              </a:rPr>
              <a:t> </a:t>
            </a:r>
            <a:r>
              <a:rPr sz="1400" spc="40" dirty="0">
                <a:solidFill>
                  <a:srgbClr val="FFFFFF"/>
                </a:solidFill>
                <a:latin typeface="Lucida Sans Unicode"/>
                <a:cs typeface="Lucida Sans Unicode"/>
              </a:rPr>
              <a:t>target</a:t>
            </a:r>
            <a:endParaRPr sz="1400" dirty="0">
              <a:latin typeface="Lucida Sans Unicode"/>
              <a:cs typeface="Lucida Sans Unicode"/>
            </a:endParaRPr>
          </a:p>
          <a:p>
            <a:pPr marL="287020">
              <a:lnSpc>
                <a:spcPct val="100000"/>
              </a:lnSpc>
              <a:spcBef>
                <a:spcPts val="20"/>
              </a:spcBef>
            </a:pPr>
            <a:r>
              <a:rPr sz="1400" spc="65" dirty="0">
                <a:solidFill>
                  <a:srgbClr val="FFFFFF"/>
                </a:solidFill>
                <a:latin typeface="Lucida Sans Unicode"/>
                <a:cs typeface="Lucida Sans Unicode"/>
              </a:rPr>
              <a:t>audience</a:t>
            </a:r>
            <a:endParaRPr sz="1400" dirty="0">
              <a:latin typeface="Lucida Sans Unicode"/>
              <a:cs typeface="Lucida Sans Unicode"/>
            </a:endParaRPr>
          </a:p>
          <a:p>
            <a:pPr marL="287020" marR="777875" indent="-173355">
              <a:lnSpc>
                <a:spcPct val="100000"/>
              </a:lnSpc>
              <a:spcBef>
                <a:spcPts val="25"/>
              </a:spcBef>
              <a:buFont typeface="Arial MT"/>
              <a:buChar char="•"/>
              <a:tabLst>
                <a:tab pos="287655" algn="l"/>
              </a:tabLst>
            </a:pPr>
            <a:r>
              <a:rPr sz="1400" b="1" spc="185" dirty="0">
                <a:solidFill>
                  <a:srgbClr val="FFFFFF"/>
                </a:solidFill>
                <a:latin typeface="Trebuchet MS"/>
                <a:cs typeface="Trebuchet MS"/>
              </a:rPr>
              <a:t>A</a:t>
            </a:r>
            <a:r>
              <a:rPr sz="1400" b="1" spc="165" dirty="0">
                <a:solidFill>
                  <a:srgbClr val="FFFFFF"/>
                </a:solidFill>
                <a:latin typeface="Trebuchet MS"/>
                <a:cs typeface="Trebuchet MS"/>
              </a:rPr>
              <a:t>C</a:t>
            </a:r>
            <a:r>
              <a:rPr sz="1400" b="1" spc="-35" dirty="0">
                <a:solidFill>
                  <a:srgbClr val="FFFFFF"/>
                </a:solidFill>
                <a:latin typeface="Trebuchet MS"/>
                <a:cs typeface="Trebuchet MS"/>
              </a:rPr>
              <a:t>T</a:t>
            </a:r>
            <a:r>
              <a:rPr sz="1400" b="1" spc="-120" dirty="0">
                <a:solidFill>
                  <a:srgbClr val="FFFFFF"/>
                </a:solidFill>
                <a:latin typeface="Trebuchet MS"/>
                <a:cs typeface="Trebuchet MS"/>
              </a:rPr>
              <a:t>: </a:t>
            </a:r>
            <a:r>
              <a:rPr sz="1400" spc="-10" dirty="0">
                <a:solidFill>
                  <a:srgbClr val="FFFFFF"/>
                </a:solidFill>
                <a:latin typeface="Lucida Sans Unicode"/>
                <a:cs typeface="Lucida Sans Unicode"/>
              </a:rPr>
              <a:t>I</a:t>
            </a:r>
            <a:r>
              <a:rPr sz="1400" spc="-25" dirty="0">
                <a:solidFill>
                  <a:srgbClr val="FFFFFF"/>
                </a:solidFill>
                <a:latin typeface="Lucida Sans Unicode"/>
                <a:cs typeface="Lucida Sans Unicode"/>
              </a:rPr>
              <a:t>n</a:t>
            </a:r>
            <a:r>
              <a:rPr sz="1400" spc="-15" dirty="0">
                <a:solidFill>
                  <a:srgbClr val="FFFFFF"/>
                </a:solidFill>
                <a:latin typeface="Lucida Sans Unicode"/>
                <a:cs typeface="Lucida Sans Unicode"/>
              </a:rPr>
              <a:t>t</a:t>
            </a:r>
            <a:r>
              <a:rPr sz="1400" spc="75" dirty="0">
                <a:solidFill>
                  <a:srgbClr val="FFFFFF"/>
                </a:solidFill>
                <a:latin typeface="Lucida Sans Unicode"/>
                <a:cs typeface="Lucida Sans Unicode"/>
              </a:rPr>
              <a:t>e</a:t>
            </a:r>
            <a:r>
              <a:rPr sz="1400" spc="-55" dirty="0">
                <a:solidFill>
                  <a:srgbClr val="FFFFFF"/>
                </a:solidFill>
                <a:latin typeface="Lucida Sans Unicode"/>
                <a:cs typeface="Lucida Sans Unicode"/>
              </a:rPr>
              <a:t>r</a:t>
            </a:r>
            <a:r>
              <a:rPr sz="1400" spc="170" dirty="0">
                <a:solidFill>
                  <a:srgbClr val="FFFFFF"/>
                </a:solidFill>
                <a:latin typeface="Lucida Sans Unicode"/>
                <a:cs typeface="Lucida Sans Unicode"/>
              </a:rPr>
              <a:t>a</a:t>
            </a:r>
            <a:r>
              <a:rPr sz="1400" spc="130" dirty="0">
                <a:solidFill>
                  <a:srgbClr val="FFFFFF"/>
                </a:solidFill>
                <a:latin typeface="Lucida Sans Unicode"/>
                <a:cs typeface="Lucida Sans Unicode"/>
              </a:rPr>
              <a:t>c</a:t>
            </a:r>
            <a:r>
              <a:rPr sz="1400" spc="-15" dirty="0">
                <a:solidFill>
                  <a:srgbClr val="FFFFFF"/>
                </a:solidFill>
                <a:latin typeface="Lucida Sans Unicode"/>
                <a:cs typeface="Lucida Sans Unicode"/>
              </a:rPr>
              <a:t>t</a:t>
            </a:r>
            <a:r>
              <a:rPr sz="1400" spc="-5" dirty="0">
                <a:solidFill>
                  <a:srgbClr val="FFFFFF"/>
                </a:solidFill>
                <a:latin typeface="Lucida Sans Unicode"/>
                <a:cs typeface="Lucida Sans Unicode"/>
              </a:rPr>
              <a:t>i</a:t>
            </a:r>
            <a:r>
              <a:rPr sz="1400" spc="-20" dirty="0">
                <a:solidFill>
                  <a:srgbClr val="FFFFFF"/>
                </a:solidFill>
                <a:latin typeface="Lucida Sans Unicode"/>
                <a:cs typeface="Lucida Sans Unicode"/>
              </a:rPr>
              <a:t>o</a:t>
            </a:r>
            <a:r>
              <a:rPr sz="1400" spc="25" dirty="0">
                <a:solidFill>
                  <a:srgbClr val="FFFFFF"/>
                </a:solidFill>
                <a:latin typeface="Lucida Sans Unicode"/>
                <a:cs typeface="Lucida Sans Unicode"/>
              </a:rPr>
              <a:t>n</a:t>
            </a:r>
            <a:r>
              <a:rPr sz="1400" spc="-65" dirty="0">
                <a:solidFill>
                  <a:srgbClr val="FFFFFF"/>
                </a:solidFill>
                <a:latin typeface="Lucida Sans Unicode"/>
                <a:cs typeface="Lucida Sans Unicode"/>
              </a:rPr>
              <a:t> </a:t>
            </a:r>
            <a:r>
              <a:rPr sz="1400" spc="65" dirty="0">
                <a:solidFill>
                  <a:srgbClr val="FFFFFF"/>
                </a:solidFill>
                <a:latin typeface="Lucida Sans Unicode"/>
                <a:cs typeface="Lucida Sans Unicode"/>
              </a:rPr>
              <a:t>b</a:t>
            </a:r>
            <a:r>
              <a:rPr sz="1400" spc="55" dirty="0">
                <a:solidFill>
                  <a:srgbClr val="FFFFFF"/>
                </a:solidFill>
                <a:latin typeface="Lucida Sans Unicode"/>
                <a:cs typeface="Lucida Sans Unicode"/>
              </a:rPr>
              <a:t>y</a:t>
            </a:r>
            <a:r>
              <a:rPr sz="1400" spc="-70" dirty="0">
                <a:solidFill>
                  <a:srgbClr val="FFFFFF"/>
                </a:solidFill>
                <a:latin typeface="Lucida Sans Unicode"/>
                <a:cs typeface="Lucida Sans Unicode"/>
              </a:rPr>
              <a:t> </a:t>
            </a:r>
            <a:r>
              <a:rPr sz="1400" spc="-15" dirty="0">
                <a:solidFill>
                  <a:srgbClr val="FFFFFF"/>
                </a:solidFill>
                <a:latin typeface="Lucida Sans Unicode"/>
                <a:cs typeface="Lucida Sans Unicode"/>
              </a:rPr>
              <a:t>t</a:t>
            </a:r>
            <a:r>
              <a:rPr sz="1400" spc="25" dirty="0">
                <a:solidFill>
                  <a:srgbClr val="FFFFFF"/>
                </a:solidFill>
                <a:latin typeface="Lucida Sans Unicode"/>
                <a:cs typeface="Lucida Sans Unicode"/>
              </a:rPr>
              <a:t>h</a:t>
            </a:r>
            <a:r>
              <a:rPr sz="1400" spc="85" dirty="0">
                <a:solidFill>
                  <a:srgbClr val="FFFFFF"/>
                </a:solidFill>
                <a:latin typeface="Lucida Sans Unicode"/>
                <a:cs typeface="Lucida Sans Unicode"/>
              </a:rPr>
              <a:t>e</a:t>
            </a:r>
            <a:r>
              <a:rPr sz="1400" spc="-75" dirty="0">
                <a:solidFill>
                  <a:srgbClr val="FFFFFF"/>
                </a:solidFill>
                <a:latin typeface="Lucida Sans Unicode"/>
                <a:cs typeface="Lucida Sans Unicode"/>
              </a:rPr>
              <a:t> </a:t>
            </a:r>
            <a:r>
              <a:rPr sz="1400" spc="-15" dirty="0">
                <a:solidFill>
                  <a:srgbClr val="FFFFFF"/>
                </a:solidFill>
                <a:latin typeface="Lucida Sans Unicode"/>
                <a:cs typeface="Lucida Sans Unicode"/>
              </a:rPr>
              <a:t>t</a:t>
            </a:r>
            <a:r>
              <a:rPr sz="1400" spc="170" dirty="0">
                <a:solidFill>
                  <a:srgbClr val="FFFFFF"/>
                </a:solidFill>
                <a:latin typeface="Lucida Sans Unicode"/>
                <a:cs typeface="Lucida Sans Unicode"/>
              </a:rPr>
              <a:t>a</a:t>
            </a:r>
            <a:r>
              <a:rPr sz="1400" spc="-55" dirty="0">
                <a:solidFill>
                  <a:srgbClr val="FFFFFF"/>
                </a:solidFill>
                <a:latin typeface="Lucida Sans Unicode"/>
                <a:cs typeface="Lucida Sans Unicode"/>
              </a:rPr>
              <a:t>r</a:t>
            </a:r>
            <a:r>
              <a:rPr sz="1400" spc="70" dirty="0">
                <a:solidFill>
                  <a:srgbClr val="FFFFFF"/>
                </a:solidFill>
                <a:latin typeface="Lucida Sans Unicode"/>
                <a:cs typeface="Lucida Sans Unicode"/>
              </a:rPr>
              <a:t>g</a:t>
            </a:r>
            <a:r>
              <a:rPr sz="1400" spc="75" dirty="0">
                <a:solidFill>
                  <a:srgbClr val="FFFFFF"/>
                </a:solidFill>
                <a:latin typeface="Lucida Sans Unicode"/>
                <a:cs typeface="Lucida Sans Unicode"/>
              </a:rPr>
              <a:t>e</a:t>
            </a:r>
            <a:r>
              <a:rPr sz="1400" spc="-15" dirty="0">
                <a:solidFill>
                  <a:srgbClr val="FFFFFF"/>
                </a:solidFill>
                <a:latin typeface="Lucida Sans Unicode"/>
                <a:cs typeface="Lucida Sans Unicode"/>
              </a:rPr>
              <a:t>t  </a:t>
            </a:r>
            <a:r>
              <a:rPr sz="1400" spc="65" dirty="0">
                <a:solidFill>
                  <a:srgbClr val="FFFFFF"/>
                </a:solidFill>
                <a:latin typeface="Lucida Sans Unicode"/>
                <a:cs typeface="Lucida Sans Unicode"/>
              </a:rPr>
              <a:t>audience</a:t>
            </a:r>
            <a:endParaRPr sz="1400" dirty="0">
              <a:latin typeface="Lucida Sans Unicode"/>
              <a:cs typeface="Lucida Sans Unicode"/>
            </a:endParaRPr>
          </a:p>
          <a:p>
            <a:pPr marL="287020" marR="249554" indent="-173355">
              <a:lnSpc>
                <a:spcPts val="1610"/>
              </a:lnSpc>
              <a:spcBef>
                <a:spcPts val="135"/>
              </a:spcBef>
              <a:buFont typeface="Arial MT"/>
              <a:buChar char="•"/>
              <a:tabLst>
                <a:tab pos="287655" algn="l"/>
              </a:tabLst>
            </a:pPr>
            <a:r>
              <a:rPr sz="1400" b="1" spc="155" dirty="0">
                <a:solidFill>
                  <a:srgbClr val="FFFFFF"/>
                </a:solidFill>
                <a:latin typeface="Trebuchet MS"/>
                <a:cs typeface="Trebuchet MS"/>
              </a:rPr>
              <a:t>CO</a:t>
            </a:r>
            <a:r>
              <a:rPr sz="1400" b="1" spc="110" dirty="0">
                <a:solidFill>
                  <a:srgbClr val="FFFFFF"/>
                </a:solidFill>
                <a:latin typeface="Trebuchet MS"/>
                <a:cs typeface="Trebuchet MS"/>
              </a:rPr>
              <a:t>N</a:t>
            </a:r>
            <a:r>
              <a:rPr sz="1400" b="1" spc="150" dirty="0">
                <a:solidFill>
                  <a:srgbClr val="FFFFFF"/>
                </a:solidFill>
                <a:latin typeface="Trebuchet MS"/>
                <a:cs typeface="Trebuchet MS"/>
              </a:rPr>
              <a:t>V</a:t>
            </a:r>
            <a:r>
              <a:rPr sz="1400" b="1" spc="-35" dirty="0">
                <a:solidFill>
                  <a:srgbClr val="FFFFFF"/>
                </a:solidFill>
                <a:latin typeface="Trebuchet MS"/>
                <a:cs typeface="Trebuchet MS"/>
              </a:rPr>
              <a:t>E</a:t>
            </a:r>
            <a:r>
              <a:rPr sz="1400" b="1" spc="50" dirty="0">
                <a:solidFill>
                  <a:srgbClr val="FFFFFF"/>
                </a:solidFill>
                <a:latin typeface="Trebuchet MS"/>
                <a:cs typeface="Trebuchet MS"/>
              </a:rPr>
              <a:t>R</a:t>
            </a:r>
            <a:r>
              <a:rPr sz="1400" b="1" spc="-35" dirty="0">
                <a:solidFill>
                  <a:srgbClr val="FFFFFF"/>
                </a:solidFill>
                <a:latin typeface="Trebuchet MS"/>
                <a:cs typeface="Trebuchet MS"/>
              </a:rPr>
              <a:t>T</a:t>
            </a:r>
            <a:r>
              <a:rPr sz="1400" b="1" spc="-120" dirty="0">
                <a:solidFill>
                  <a:srgbClr val="FFFFFF"/>
                </a:solidFill>
                <a:latin typeface="Trebuchet MS"/>
                <a:cs typeface="Trebuchet MS"/>
              </a:rPr>
              <a:t>: </a:t>
            </a:r>
            <a:r>
              <a:rPr sz="1400" spc="50" dirty="0">
                <a:solidFill>
                  <a:srgbClr val="FFFFFF"/>
                </a:solidFill>
                <a:latin typeface="Lucida Sans Unicode"/>
                <a:cs typeface="Lucida Sans Unicode"/>
              </a:rPr>
              <a:t>A</a:t>
            </a:r>
            <a:r>
              <a:rPr sz="1400" spc="45" dirty="0">
                <a:solidFill>
                  <a:srgbClr val="FFFFFF"/>
                </a:solidFill>
                <a:latin typeface="Lucida Sans Unicode"/>
                <a:cs typeface="Lucida Sans Unicode"/>
              </a:rPr>
              <a:t>c</a:t>
            </a:r>
            <a:r>
              <a:rPr sz="1400" spc="-15" dirty="0">
                <a:solidFill>
                  <a:srgbClr val="FFFFFF"/>
                </a:solidFill>
                <a:latin typeface="Lucida Sans Unicode"/>
                <a:cs typeface="Lucida Sans Unicode"/>
              </a:rPr>
              <a:t>t</a:t>
            </a:r>
            <a:r>
              <a:rPr sz="1400" spc="-60" dirty="0">
                <a:solidFill>
                  <a:srgbClr val="FFFFFF"/>
                </a:solidFill>
                <a:latin typeface="Lucida Sans Unicode"/>
                <a:cs typeface="Lucida Sans Unicode"/>
              </a:rPr>
              <a:t>i</a:t>
            </a:r>
            <a:r>
              <a:rPr sz="1400" spc="60" dirty="0">
                <a:solidFill>
                  <a:srgbClr val="FFFFFF"/>
                </a:solidFill>
                <a:latin typeface="Lucida Sans Unicode"/>
                <a:cs typeface="Lucida Sans Unicode"/>
              </a:rPr>
              <a:t>v</a:t>
            </a:r>
            <a:r>
              <a:rPr sz="1400" spc="-60" dirty="0">
                <a:solidFill>
                  <a:srgbClr val="FFFFFF"/>
                </a:solidFill>
                <a:latin typeface="Lucida Sans Unicode"/>
                <a:cs typeface="Lucida Sans Unicode"/>
              </a:rPr>
              <a:t>i</a:t>
            </a:r>
            <a:r>
              <a:rPr sz="1400" spc="-15" dirty="0">
                <a:solidFill>
                  <a:srgbClr val="FFFFFF"/>
                </a:solidFill>
                <a:latin typeface="Lucida Sans Unicode"/>
                <a:cs typeface="Lucida Sans Unicode"/>
              </a:rPr>
              <a:t>t</a:t>
            </a:r>
            <a:r>
              <a:rPr sz="1400" spc="55" dirty="0">
                <a:solidFill>
                  <a:srgbClr val="FFFFFF"/>
                </a:solidFill>
                <a:latin typeface="Lucida Sans Unicode"/>
                <a:cs typeface="Lucida Sans Unicode"/>
              </a:rPr>
              <a:t>y</a:t>
            </a:r>
            <a:r>
              <a:rPr sz="1400" spc="-70" dirty="0">
                <a:solidFill>
                  <a:srgbClr val="FFFFFF"/>
                </a:solidFill>
                <a:latin typeface="Lucida Sans Unicode"/>
                <a:cs typeface="Lucida Sans Unicode"/>
              </a:rPr>
              <a:t> </a:t>
            </a:r>
            <a:r>
              <a:rPr sz="1400" spc="-15" dirty="0">
                <a:solidFill>
                  <a:srgbClr val="FFFFFF"/>
                </a:solidFill>
                <a:latin typeface="Lucida Sans Unicode"/>
                <a:cs typeface="Lucida Sans Unicode"/>
              </a:rPr>
              <a:t>t</a:t>
            </a:r>
            <a:r>
              <a:rPr sz="1400" spc="35" dirty="0">
                <a:solidFill>
                  <a:srgbClr val="FFFFFF"/>
                </a:solidFill>
                <a:latin typeface="Lucida Sans Unicode"/>
                <a:cs typeface="Lucida Sans Unicode"/>
              </a:rPr>
              <a:t>o</a:t>
            </a:r>
            <a:r>
              <a:rPr sz="1400" spc="-65" dirty="0">
                <a:solidFill>
                  <a:srgbClr val="FFFFFF"/>
                </a:solidFill>
                <a:latin typeface="Lucida Sans Unicode"/>
                <a:cs typeface="Lucida Sans Unicode"/>
              </a:rPr>
              <a:t> </a:t>
            </a:r>
            <a:r>
              <a:rPr sz="1400" spc="80" dirty="0">
                <a:solidFill>
                  <a:srgbClr val="FFFFFF"/>
                </a:solidFill>
                <a:latin typeface="Lucida Sans Unicode"/>
                <a:cs typeface="Lucida Sans Unicode"/>
              </a:rPr>
              <a:t>e</a:t>
            </a:r>
            <a:r>
              <a:rPr sz="1400" spc="25" dirty="0">
                <a:solidFill>
                  <a:srgbClr val="FFFFFF"/>
                </a:solidFill>
                <a:latin typeface="Lucida Sans Unicode"/>
                <a:cs typeface="Lucida Sans Unicode"/>
              </a:rPr>
              <a:t>n</a:t>
            </a:r>
            <a:r>
              <a:rPr sz="1400" spc="70" dirty="0">
                <a:solidFill>
                  <a:srgbClr val="FFFFFF"/>
                </a:solidFill>
                <a:latin typeface="Lucida Sans Unicode"/>
                <a:cs typeface="Lucida Sans Unicode"/>
              </a:rPr>
              <a:t>g</a:t>
            </a:r>
            <a:r>
              <a:rPr sz="1400" spc="170" dirty="0">
                <a:solidFill>
                  <a:srgbClr val="FFFFFF"/>
                </a:solidFill>
                <a:latin typeface="Lucida Sans Unicode"/>
                <a:cs typeface="Lucida Sans Unicode"/>
              </a:rPr>
              <a:t>a</a:t>
            </a:r>
            <a:r>
              <a:rPr sz="1400" spc="70" dirty="0">
                <a:solidFill>
                  <a:srgbClr val="FFFFFF"/>
                </a:solidFill>
                <a:latin typeface="Lucida Sans Unicode"/>
                <a:cs typeface="Lucida Sans Unicode"/>
              </a:rPr>
              <a:t>g</a:t>
            </a:r>
            <a:r>
              <a:rPr sz="1400" spc="85" dirty="0">
                <a:solidFill>
                  <a:srgbClr val="FFFFFF"/>
                </a:solidFill>
                <a:latin typeface="Lucida Sans Unicode"/>
                <a:cs typeface="Lucida Sans Unicode"/>
              </a:rPr>
              <a:t>e</a:t>
            </a:r>
            <a:r>
              <a:rPr sz="1400" spc="-75" dirty="0">
                <a:solidFill>
                  <a:srgbClr val="FFFFFF"/>
                </a:solidFill>
                <a:latin typeface="Lucida Sans Unicode"/>
                <a:cs typeface="Lucida Sans Unicode"/>
              </a:rPr>
              <a:t> </a:t>
            </a:r>
            <a:r>
              <a:rPr sz="1400" spc="-15" dirty="0">
                <a:solidFill>
                  <a:srgbClr val="FFFFFF"/>
                </a:solidFill>
                <a:latin typeface="Lucida Sans Unicode"/>
                <a:cs typeface="Lucida Sans Unicode"/>
              </a:rPr>
              <a:t>t</a:t>
            </a:r>
            <a:r>
              <a:rPr sz="1400" spc="170" dirty="0">
                <a:solidFill>
                  <a:srgbClr val="FFFFFF"/>
                </a:solidFill>
                <a:latin typeface="Lucida Sans Unicode"/>
                <a:cs typeface="Lucida Sans Unicode"/>
              </a:rPr>
              <a:t>a</a:t>
            </a:r>
            <a:r>
              <a:rPr sz="1400" spc="-55" dirty="0">
                <a:solidFill>
                  <a:srgbClr val="FFFFFF"/>
                </a:solidFill>
                <a:latin typeface="Lucida Sans Unicode"/>
                <a:cs typeface="Lucida Sans Unicode"/>
              </a:rPr>
              <a:t>r</a:t>
            </a:r>
            <a:r>
              <a:rPr sz="1400" spc="70" dirty="0">
                <a:solidFill>
                  <a:srgbClr val="FFFFFF"/>
                </a:solidFill>
                <a:latin typeface="Lucida Sans Unicode"/>
                <a:cs typeface="Lucida Sans Unicode"/>
              </a:rPr>
              <a:t>g</a:t>
            </a:r>
            <a:r>
              <a:rPr sz="1400" spc="80" dirty="0">
                <a:solidFill>
                  <a:srgbClr val="FFFFFF"/>
                </a:solidFill>
                <a:latin typeface="Lucida Sans Unicode"/>
                <a:cs typeface="Lucida Sans Unicode"/>
              </a:rPr>
              <a:t>e</a:t>
            </a:r>
            <a:r>
              <a:rPr sz="1400" spc="-15" dirty="0">
                <a:solidFill>
                  <a:srgbClr val="FFFFFF"/>
                </a:solidFill>
                <a:latin typeface="Lucida Sans Unicode"/>
                <a:cs typeface="Lucida Sans Unicode"/>
              </a:rPr>
              <a:t>t  </a:t>
            </a:r>
            <a:r>
              <a:rPr sz="1400" spc="35" dirty="0">
                <a:solidFill>
                  <a:srgbClr val="FFFFFF"/>
                </a:solidFill>
                <a:latin typeface="Lucida Sans Unicode"/>
                <a:cs typeface="Lucida Sans Unicode"/>
              </a:rPr>
              <a:t>audience,</a:t>
            </a:r>
            <a:r>
              <a:rPr sz="1400" spc="-80" dirty="0">
                <a:solidFill>
                  <a:srgbClr val="FFFFFF"/>
                </a:solidFill>
                <a:latin typeface="Lucida Sans Unicode"/>
                <a:cs typeface="Lucida Sans Unicode"/>
              </a:rPr>
              <a:t> </a:t>
            </a:r>
            <a:r>
              <a:rPr sz="1400" spc="10" dirty="0">
                <a:solidFill>
                  <a:srgbClr val="FFFFFF"/>
                </a:solidFill>
                <a:latin typeface="Lucida Sans Unicode"/>
                <a:cs typeface="Lucida Sans Unicode"/>
              </a:rPr>
              <a:t>to</a:t>
            </a:r>
            <a:r>
              <a:rPr sz="1400" spc="-65" dirty="0">
                <a:solidFill>
                  <a:srgbClr val="FFFFFF"/>
                </a:solidFill>
                <a:latin typeface="Lucida Sans Unicode"/>
                <a:cs typeface="Lucida Sans Unicode"/>
              </a:rPr>
              <a:t> </a:t>
            </a:r>
            <a:r>
              <a:rPr sz="1400" spc="35" dirty="0">
                <a:solidFill>
                  <a:srgbClr val="FFFFFF"/>
                </a:solidFill>
                <a:latin typeface="Lucida Sans Unicode"/>
                <a:cs typeface="Lucida Sans Unicode"/>
              </a:rPr>
              <a:t>convert</a:t>
            </a:r>
            <a:r>
              <a:rPr sz="1400" spc="-70" dirty="0">
                <a:solidFill>
                  <a:srgbClr val="FFFFFF"/>
                </a:solidFill>
                <a:latin typeface="Lucida Sans Unicode"/>
                <a:cs typeface="Lucida Sans Unicode"/>
              </a:rPr>
              <a:t> </a:t>
            </a:r>
            <a:r>
              <a:rPr sz="1400" spc="10" dirty="0">
                <a:solidFill>
                  <a:srgbClr val="FFFFFF"/>
                </a:solidFill>
                <a:latin typeface="Lucida Sans Unicode"/>
                <a:cs typeface="Lucida Sans Unicode"/>
              </a:rPr>
              <a:t>to</a:t>
            </a:r>
            <a:r>
              <a:rPr sz="1400" spc="-65" dirty="0">
                <a:solidFill>
                  <a:srgbClr val="FFFFFF"/>
                </a:solidFill>
                <a:latin typeface="Lucida Sans Unicode"/>
                <a:cs typeface="Lucida Sans Unicode"/>
              </a:rPr>
              <a:t> </a:t>
            </a:r>
            <a:r>
              <a:rPr sz="1400" spc="50" dirty="0">
                <a:solidFill>
                  <a:srgbClr val="FFFFFF"/>
                </a:solidFill>
                <a:latin typeface="Lucida Sans Unicode"/>
                <a:cs typeface="Lucida Sans Unicode"/>
              </a:rPr>
              <a:t>sale</a:t>
            </a:r>
            <a:endParaRPr sz="1400" dirty="0">
              <a:latin typeface="Lucida Sans Unicode"/>
              <a:cs typeface="Lucida Sans Unicode"/>
            </a:endParaRPr>
          </a:p>
          <a:p>
            <a:pPr marL="287020" indent="-173990">
              <a:lnSpc>
                <a:spcPts val="1660"/>
              </a:lnSpc>
              <a:buFont typeface="Arial MT"/>
              <a:buChar char="•"/>
              <a:tabLst>
                <a:tab pos="287655" algn="l"/>
              </a:tabLst>
            </a:pPr>
            <a:r>
              <a:rPr sz="1400" b="1" spc="40" dirty="0">
                <a:solidFill>
                  <a:srgbClr val="FFFFFF"/>
                </a:solidFill>
                <a:latin typeface="Trebuchet MS"/>
                <a:cs typeface="Trebuchet MS"/>
              </a:rPr>
              <a:t>E</a:t>
            </a:r>
            <a:r>
              <a:rPr sz="1400" b="1" spc="35" dirty="0">
                <a:solidFill>
                  <a:srgbClr val="FFFFFF"/>
                </a:solidFill>
                <a:latin typeface="Trebuchet MS"/>
                <a:cs typeface="Trebuchet MS"/>
              </a:rPr>
              <a:t>N</a:t>
            </a:r>
            <a:r>
              <a:rPr sz="1400" b="1" spc="120" dirty="0">
                <a:solidFill>
                  <a:srgbClr val="FFFFFF"/>
                </a:solidFill>
                <a:latin typeface="Trebuchet MS"/>
                <a:cs typeface="Trebuchet MS"/>
              </a:rPr>
              <a:t>G</a:t>
            </a:r>
            <a:r>
              <a:rPr sz="1400" b="1" spc="135" dirty="0">
                <a:solidFill>
                  <a:srgbClr val="FFFFFF"/>
                </a:solidFill>
                <a:latin typeface="Trebuchet MS"/>
                <a:cs typeface="Trebuchet MS"/>
              </a:rPr>
              <a:t>AG</a:t>
            </a:r>
            <a:r>
              <a:rPr sz="1400" b="1" spc="-90" dirty="0">
                <a:solidFill>
                  <a:srgbClr val="FFFFFF"/>
                </a:solidFill>
                <a:latin typeface="Trebuchet MS"/>
                <a:cs typeface="Trebuchet MS"/>
              </a:rPr>
              <a:t>E</a:t>
            </a:r>
            <a:r>
              <a:rPr sz="1400" b="1" spc="-65" dirty="0">
                <a:solidFill>
                  <a:srgbClr val="FFFFFF"/>
                </a:solidFill>
                <a:latin typeface="Trebuchet MS"/>
                <a:cs typeface="Trebuchet MS"/>
              </a:rPr>
              <a:t>:</a:t>
            </a:r>
            <a:r>
              <a:rPr sz="1400" b="1" spc="-120" dirty="0">
                <a:solidFill>
                  <a:srgbClr val="FFFFFF"/>
                </a:solidFill>
                <a:latin typeface="Trebuchet MS"/>
                <a:cs typeface="Trebuchet MS"/>
              </a:rPr>
              <a:t> </a:t>
            </a:r>
            <a:r>
              <a:rPr sz="1400" spc="65" dirty="0">
                <a:solidFill>
                  <a:srgbClr val="FFFFFF"/>
                </a:solidFill>
                <a:latin typeface="Lucida Sans Unicode"/>
                <a:cs typeface="Lucida Sans Unicode"/>
              </a:rPr>
              <a:t>Co</a:t>
            </a:r>
            <a:r>
              <a:rPr sz="1400" spc="25" dirty="0">
                <a:solidFill>
                  <a:srgbClr val="FFFFFF"/>
                </a:solidFill>
                <a:latin typeface="Lucida Sans Unicode"/>
                <a:cs typeface="Lucida Sans Unicode"/>
              </a:rPr>
              <a:t>n</a:t>
            </a:r>
            <a:r>
              <a:rPr sz="1400" spc="-15" dirty="0">
                <a:solidFill>
                  <a:srgbClr val="FFFFFF"/>
                </a:solidFill>
                <a:latin typeface="Lucida Sans Unicode"/>
                <a:cs typeface="Lucida Sans Unicode"/>
              </a:rPr>
              <a:t>t</a:t>
            </a:r>
            <a:r>
              <a:rPr sz="1400" spc="-60" dirty="0">
                <a:solidFill>
                  <a:srgbClr val="FFFFFF"/>
                </a:solidFill>
                <a:latin typeface="Lucida Sans Unicode"/>
                <a:cs typeface="Lucida Sans Unicode"/>
              </a:rPr>
              <a:t>i</a:t>
            </a:r>
            <a:r>
              <a:rPr sz="1400" spc="25" dirty="0">
                <a:solidFill>
                  <a:srgbClr val="FFFFFF"/>
                </a:solidFill>
                <a:latin typeface="Lucida Sans Unicode"/>
                <a:cs typeface="Lucida Sans Unicode"/>
              </a:rPr>
              <a:t>nu</a:t>
            </a:r>
            <a:r>
              <a:rPr sz="1400" spc="85" dirty="0">
                <a:solidFill>
                  <a:srgbClr val="FFFFFF"/>
                </a:solidFill>
                <a:latin typeface="Lucida Sans Unicode"/>
                <a:cs typeface="Lucida Sans Unicode"/>
              </a:rPr>
              <a:t>e</a:t>
            </a:r>
            <a:r>
              <a:rPr sz="1400" spc="-75" dirty="0">
                <a:solidFill>
                  <a:srgbClr val="FFFFFF"/>
                </a:solidFill>
                <a:latin typeface="Lucida Sans Unicode"/>
                <a:cs typeface="Lucida Sans Unicode"/>
              </a:rPr>
              <a:t> </a:t>
            </a:r>
            <a:r>
              <a:rPr sz="1400" spc="-15" dirty="0">
                <a:solidFill>
                  <a:srgbClr val="FFFFFF"/>
                </a:solidFill>
                <a:latin typeface="Lucida Sans Unicode"/>
                <a:cs typeface="Lucida Sans Unicode"/>
              </a:rPr>
              <a:t>t</a:t>
            </a:r>
            <a:r>
              <a:rPr sz="1400" spc="35" dirty="0">
                <a:solidFill>
                  <a:srgbClr val="FFFFFF"/>
                </a:solidFill>
                <a:latin typeface="Lucida Sans Unicode"/>
                <a:cs typeface="Lucida Sans Unicode"/>
              </a:rPr>
              <a:t>o</a:t>
            </a:r>
            <a:r>
              <a:rPr sz="1400" spc="-65" dirty="0">
                <a:solidFill>
                  <a:srgbClr val="FFFFFF"/>
                </a:solidFill>
                <a:latin typeface="Lucida Sans Unicode"/>
                <a:cs typeface="Lucida Sans Unicode"/>
              </a:rPr>
              <a:t> </a:t>
            </a:r>
            <a:r>
              <a:rPr sz="1400" spc="65" dirty="0">
                <a:solidFill>
                  <a:srgbClr val="FFFFFF"/>
                </a:solidFill>
                <a:latin typeface="Lucida Sans Unicode"/>
                <a:cs typeface="Lucida Sans Unicode"/>
              </a:rPr>
              <a:t>de</a:t>
            </a:r>
            <a:r>
              <a:rPr sz="1400" spc="70" dirty="0">
                <a:solidFill>
                  <a:srgbClr val="FFFFFF"/>
                </a:solidFill>
                <a:latin typeface="Lucida Sans Unicode"/>
                <a:cs typeface="Lucida Sans Unicode"/>
              </a:rPr>
              <a:t>v</a:t>
            </a:r>
            <a:r>
              <a:rPr sz="1400" spc="5" dirty="0">
                <a:solidFill>
                  <a:srgbClr val="FFFFFF"/>
                </a:solidFill>
                <a:latin typeface="Lucida Sans Unicode"/>
                <a:cs typeface="Lucida Sans Unicode"/>
              </a:rPr>
              <a:t>e</a:t>
            </a:r>
            <a:r>
              <a:rPr sz="1400" spc="10" dirty="0">
                <a:solidFill>
                  <a:srgbClr val="FFFFFF"/>
                </a:solidFill>
                <a:latin typeface="Lucida Sans Unicode"/>
                <a:cs typeface="Lucida Sans Unicode"/>
              </a:rPr>
              <a:t>l</a:t>
            </a:r>
            <a:r>
              <a:rPr sz="1400" spc="35" dirty="0">
                <a:solidFill>
                  <a:srgbClr val="FFFFFF"/>
                </a:solidFill>
                <a:latin typeface="Lucida Sans Unicode"/>
                <a:cs typeface="Lucida Sans Unicode"/>
              </a:rPr>
              <a:t>o</a:t>
            </a:r>
            <a:r>
              <a:rPr sz="1400" spc="65" dirty="0">
                <a:solidFill>
                  <a:srgbClr val="FFFFFF"/>
                </a:solidFill>
                <a:latin typeface="Lucida Sans Unicode"/>
                <a:cs typeface="Lucida Sans Unicode"/>
              </a:rPr>
              <a:t>p</a:t>
            </a:r>
            <a:r>
              <a:rPr sz="1400" spc="-65" dirty="0">
                <a:solidFill>
                  <a:srgbClr val="FFFFFF"/>
                </a:solidFill>
                <a:latin typeface="Lucida Sans Unicode"/>
                <a:cs typeface="Lucida Sans Unicode"/>
              </a:rPr>
              <a:t> </a:t>
            </a:r>
            <a:r>
              <a:rPr sz="1400" spc="170" dirty="0">
                <a:solidFill>
                  <a:srgbClr val="FFFFFF"/>
                </a:solidFill>
                <a:latin typeface="Lucida Sans Unicode"/>
                <a:cs typeface="Lucida Sans Unicode"/>
              </a:rPr>
              <a:t>a</a:t>
            </a:r>
            <a:r>
              <a:rPr sz="1400" spc="-65" dirty="0">
                <a:solidFill>
                  <a:srgbClr val="FFFFFF"/>
                </a:solidFill>
                <a:latin typeface="Lucida Sans Unicode"/>
                <a:cs typeface="Lucida Sans Unicode"/>
              </a:rPr>
              <a:t> </a:t>
            </a:r>
            <a:r>
              <a:rPr sz="1400" spc="-60" dirty="0">
                <a:solidFill>
                  <a:srgbClr val="FFFFFF"/>
                </a:solidFill>
                <a:latin typeface="Lucida Sans Unicode"/>
                <a:cs typeface="Lucida Sans Unicode"/>
              </a:rPr>
              <a:t>l</a:t>
            </a:r>
            <a:r>
              <a:rPr sz="1400" spc="35" dirty="0">
                <a:solidFill>
                  <a:srgbClr val="FFFFFF"/>
                </a:solidFill>
                <a:latin typeface="Lucida Sans Unicode"/>
                <a:cs typeface="Lucida Sans Unicode"/>
              </a:rPr>
              <a:t>o</a:t>
            </a:r>
            <a:r>
              <a:rPr sz="1400" spc="25" dirty="0">
                <a:solidFill>
                  <a:srgbClr val="FFFFFF"/>
                </a:solidFill>
                <a:latin typeface="Lucida Sans Unicode"/>
                <a:cs typeface="Lucida Sans Unicode"/>
              </a:rPr>
              <a:t>n</a:t>
            </a:r>
            <a:r>
              <a:rPr sz="1400" spc="70" dirty="0">
                <a:solidFill>
                  <a:srgbClr val="FFFFFF"/>
                </a:solidFill>
                <a:latin typeface="Lucida Sans Unicode"/>
                <a:cs typeface="Lucida Sans Unicode"/>
              </a:rPr>
              <a:t>g</a:t>
            </a:r>
            <a:endParaRPr sz="1400" dirty="0">
              <a:latin typeface="Lucida Sans Unicode"/>
              <a:cs typeface="Lucida Sans Unicode"/>
            </a:endParaRPr>
          </a:p>
          <a:p>
            <a:pPr marL="287020" marR="439420">
              <a:lnSpc>
                <a:spcPct val="100699"/>
              </a:lnSpc>
              <a:spcBef>
                <a:spcPts val="15"/>
              </a:spcBef>
            </a:pPr>
            <a:r>
              <a:rPr sz="1400" spc="35" dirty="0">
                <a:solidFill>
                  <a:srgbClr val="FFFFFF"/>
                </a:solidFill>
                <a:latin typeface="Lucida Sans Unicode"/>
                <a:cs typeface="Lucida Sans Unicode"/>
              </a:rPr>
              <a:t>term</a:t>
            </a:r>
            <a:r>
              <a:rPr sz="1400" spc="-90" dirty="0">
                <a:solidFill>
                  <a:srgbClr val="FFFFFF"/>
                </a:solidFill>
                <a:latin typeface="Lucida Sans Unicode"/>
                <a:cs typeface="Lucida Sans Unicode"/>
              </a:rPr>
              <a:t> </a:t>
            </a:r>
            <a:r>
              <a:rPr sz="1400" spc="15" dirty="0">
                <a:solidFill>
                  <a:srgbClr val="FFFFFF"/>
                </a:solidFill>
                <a:latin typeface="Lucida Sans Unicode"/>
                <a:cs typeface="Lucida Sans Unicode"/>
              </a:rPr>
              <a:t>relationship</a:t>
            </a:r>
            <a:r>
              <a:rPr sz="1400" spc="-80" dirty="0">
                <a:solidFill>
                  <a:srgbClr val="FFFFFF"/>
                </a:solidFill>
                <a:latin typeface="Lucida Sans Unicode"/>
                <a:cs typeface="Lucida Sans Unicode"/>
              </a:rPr>
              <a:t> </a:t>
            </a:r>
            <a:r>
              <a:rPr sz="1400" spc="70" dirty="0">
                <a:solidFill>
                  <a:srgbClr val="FFFFFF"/>
                </a:solidFill>
                <a:latin typeface="Lucida Sans Unicode"/>
                <a:cs typeface="Lucida Sans Unicode"/>
              </a:rPr>
              <a:t>once</a:t>
            </a:r>
            <a:r>
              <a:rPr sz="1400" spc="-90" dirty="0">
                <a:solidFill>
                  <a:srgbClr val="FFFFFF"/>
                </a:solidFill>
                <a:latin typeface="Lucida Sans Unicode"/>
                <a:cs typeface="Lucida Sans Unicode"/>
              </a:rPr>
              <a:t> </a:t>
            </a:r>
            <a:r>
              <a:rPr sz="1400" spc="35" dirty="0">
                <a:solidFill>
                  <a:srgbClr val="FFFFFF"/>
                </a:solidFill>
                <a:latin typeface="Lucida Sans Unicode"/>
                <a:cs typeface="Lucida Sans Unicode"/>
              </a:rPr>
              <a:t>they</a:t>
            </a:r>
            <a:r>
              <a:rPr sz="1400" spc="-85" dirty="0">
                <a:solidFill>
                  <a:srgbClr val="FFFFFF"/>
                </a:solidFill>
                <a:latin typeface="Lucida Sans Unicode"/>
                <a:cs typeface="Lucida Sans Unicode"/>
              </a:rPr>
              <a:t> </a:t>
            </a:r>
            <a:r>
              <a:rPr sz="1400" spc="70" dirty="0">
                <a:solidFill>
                  <a:srgbClr val="FFFFFF"/>
                </a:solidFill>
                <a:latin typeface="Lucida Sans Unicode"/>
                <a:cs typeface="Lucida Sans Unicode"/>
              </a:rPr>
              <a:t>are</a:t>
            </a:r>
            <a:r>
              <a:rPr sz="1400" spc="-85" dirty="0">
                <a:solidFill>
                  <a:srgbClr val="FFFFFF"/>
                </a:solidFill>
                <a:latin typeface="Lucida Sans Unicode"/>
                <a:cs typeface="Lucida Sans Unicode"/>
              </a:rPr>
              <a:t> </a:t>
            </a:r>
            <a:r>
              <a:rPr sz="1400" spc="170" dirty="0">
                <a:solidFill>
                  <a:srgbClr val="FFFFFF"/>
                </a:solidFill>
                <a:latin typeface="Lucida Sans Unicode"/>
                <a:cs typeface="Lucida Sans Unicode"/>
              </a:rPr>
              <a:t>a </a:t>
            </a:r>
            <a:r>
              <a:rPr sz="1400" spc="-430" dirty="0">
                <a:solidFill>
                  <a:srgbClr val="FFFFFF"/>
                </a:solidFill>
                <a:latin typeface="Lucida Sans Unicode"/>
                <a:cs typeface="Lucida Sans Unicode"/>
              </a:rPr>
              <a:t> </a:t>
            </a:r>
            <a:r>
              <a:rPr sz="1400" spc="25" dirty="0">
                <a:solidFill>
                  <a:srgbClr val="FFFFFF"/>
                </a:solidFill>
                <a:latin typeface="Lucida Sans Unicode"/>
                <a:cs typeface="Lucida Sans Unicode"/>
              </a:rPr>
              <a:t>customer/drive </a:t>
            </a:r>
            <a:r>
              <a:rPr sz="1400" spc="65" dirty="0">
                <a:solidFill>
                  <a:srgbClr val="FFFFFF"/>
                </a:solidFill>
                <a:latin typeface="Lucida Sans Unicode"/>
                <a:cs typeface="Lucida Sans Unicode"/>
              </a:rPr>
              <a:t>back </a:t>
            </a:r>
            <a:r>
              <a:rPr sz="1400" spc="-5" dirty="0">
                <a:solidFill>
                  <a:srgbClr val="FFFFFF"/>
                </a:solidFill>
                <a:latin typeface="Lucida Sans Unicode"/>
                <a:cs typeface="Lucida Sans Unicode"/>
              </a:rPr>
              <a:t>into </a:t>
            </a:r>
            <a:r>
              <a:rPr sz="1400" spc="30" dirty="0">
                <a:solidFill>
                  <a:srgbClr val="FFFFFF"/>
                </a:solidFill>
                <a:latin typeface="Lucida Sans Unicode"/>
                <a:cs typeface="Lucida Sans Unicode"/>
              </a:rPr>
              <a:t>the </a:t>
            </a:r>
            <a:r>
              <a:rPr sz="1400" spc="35" dirty="0">
                <a:solidFill>
                  <a:srgbClr val="FFFFFF"/>
                </a:solidFill>
                <a:latin typeface="Lucida Sans Unicode"/>
                <a:cs typeface="Lucida Sans Unicode"/>
              </a:rPr>
              <a:t> </a:t>
            </a:r>
            <a:r>
              <a:rPr sz="1400" dirty="0">
                <a:solidFill>
                  <a:srgbClr val="FFFFFF"/>
                </a:solidFill>
                <a:latin typeface="Lucida Sans Unicode"/>
                <a:cs typeface="Lucida Sans Unicode"/>
              </a:rPr>
              <a:t>business.</a:t>
            </a:r>
            <a:endParaRPr sz="1400" dirty="0">
              <a:latin typeface="Lucida Sans Unicode"/>
              <a:cs typeface="Lucida Sans Unicode"/>
            </a:endParaRPr>
          </a:p>
        </p:txBody>
      </p:sp>
      <p:sp>
        <p:nvSpPr>
          <p:cNvPr id="5" name="object 5"/>
          <p:cNvSpPr txBox="1"/>
          <p:nvPr/>
        </p:nvSpPr>
        <p:spPr>
          <a:xfrm>
            <a:off x="969942" y="1567179"/>
            <a:ext cx="10273665" cy="751205"/>
          </a:xfrm>
          <a:prstGeom prst="rect">
            <a:avLst/>
          </a:prstGeom>
        </p:spPr>
        <p:txBody>
          <a:bodyPr vert="horz" wrap="square" lIns="0" tIns="22860" rIns="0" bIns="0" rtlCol="0">
            <a:spAutoFit/>
          </a:bodyPr>
          <a:lstStyle/>
          <a:p>
            <a:pPr marL="12700" marR="5080">
              <a:lnSpc>
                <a:spcPts val="1900"/>
              </a:lnSpc>
              <a:spcBef>
                <a:spcPts val="180"/>
              </a:spcBef>
            </a:pPr>
            <a:r>
              <a:rPr sz="1600" dirty="0">
                <a:solidFill>
                  <a:srgbClr val="00455F"/>
                </a:solidFill>
                <a:latin typeface="Lucida Sans Unicode"/>
                <a:cs typeface="Lucida Sans Unicode"/>
              </a:rPr>
              <a:t>The </a:t>
            </a:r>
            <a:r>
              <a:rPr sz="1600" spc="15" dirty="0">
                <a:solidFill>
                  <a:srgbClr val="00455F"/>
                </a:solidFill>
                <a:latin typeface="Lucida Sans Unicode"/>
                <a:cs typeface="Lucida Sans Unicode"/>
              </a:rPr>
              <a:t>RACE </a:t>
            </a:r>
            <a:r>
              <a:rPr sz="1600" spc="25" dirty="0">
                <a:solidFill>
                  <a:srgbClr val="00455F"/>
                </a:solidFill>
                <a:latin typeface="Lucida Sans Unicode"/>
                <a:cs typeface="Lucida Sans Unicode"/>
              </a:rPr>
              <a:t>framework </a:t>
            </a:r>
            <a:r>
              <a:rPr sz="1600" spc="-10" dirty="0">
                <a:solidFill>
                  <a:srgbClr val="00455F"/>
                </a:solidFill>
                <a:latin typeface="Lucida Sans Unicode"/>
                <a:cs typeface="Lucida Sans Unicode"/>
              </a:rPr>
              <a:t>is </a:t>
            </a:r>
            <a:r>
              <a:rPr sz="1600" spc="200" dirty="0">
                <a:solidFill>
                  <a:srgbClr val="00455F"/>
                </a:solidFill>
                <a:latin typeface="Lucida Sans Unicode"/>
                <a:cs typeface="Lucida Sans Unicode"/>
              </a:rPr>
              <a:t>a </a:t>
            </a:r>
            <a:r>
              <a:rPr sz="1600" spc="45" dirty="0">
                <a:solidFill>
                  <a:srgbClr val="00455F"/>
                </a:solidFill>
                <a:latin typeface="Lucida Sans Unicode"/>
                <a:cs typeface="Lucida Sans Unicode"/>
              </a:rPr>
              <a:t>fantastic </a:t>
            </a:r>
            <a:r>
              <a:rPr sz="1600" spc="-10" dirty="0">
                <a:solidFill>
                  <a:srgbClr val="00455F"/>
                </a:solidFill>
                <a:latin typeface="Lucida Sans Unicode"/>
                <a:cs typeface="Lucida Sans Unicode"/>
              </a:rPr>
              <a:t>tool </a:t>
            </a:r>
            <a:r>
              <a:rPr sz="1600" spc="10" dirty="0">
                <a:solidFill>
                  <a:srgbClr val="00455F"/>
                </a:solidFill>
                <a:latin typeface="Lucida Sans Unicode"/>
                <a:cs typeface="Lucida Sans Unicode"/>
              </a:rPr>
              <a:t>to </a:t>
            </a:r>
            <a:r>
              <a:rPr sz="1600" spc="30" dirty="0">
                <a:solidFill>
                  <a:srgbClr val="00455F"/>
                </a:solidFill>
                <a:latin typeface="Lucida Sans Unicode"/>
                <a:cs typeface="Lucida Sans Unicode"/>
              </a:rPr>
              <a:t>help </a:t>
            </a:r>
            <a:r>
              <a:rPr sz="1600" spc="10" dirty="0">
                <a:solidFill>
                  <a:srgbClr val="00455F"/>
                </a:solidFill>
                <a:latin typeface="Lucida Sans Unicode"/>
                <a:cs typeface="Lucida Sans Unicode"/>
              </a:rPr>
              <a:t>build </a:t>
            </a:r>
            <a:r>
              <a:rPr sz="1600" spc="200" dirty="0">
                <a:solidFill>
                  <a:srgbClr val="00455F"/>
                </a:solidFill>
                <a:latin typeface="Lucida Sans Unicode"/>
                <a:cs typeface="Lucida Sans Unicode"/>
              </a:rPr>
              <a:t>a </a:t>
            </a:r>
            <a:r>
              <a:rPr sz="1600" spc="-10" dirty="0">
                <a:solidFill>
                  <a:srgbClr val="00455F"/>
                </a:solidFill>
                <a:latin typeface="Lucida Sans Unicode"/>
                <a:cs typeface="Lucida Sans Unicode"/>
              </a:rPr>
              <a:t>GTM </a:t>
            </a:r>
            <a:r>
              <a:rPr sz="1600" spc="55" dirty="0">
                <a:solidFill>
                  <a:srgbClr val="00455F"/>
                </a:solidFill>
                <a:latin typeface="Lucida Sans Unicode"/>
                <a:cs typeface="Lucida Sans Unicode"/>
              </a:rPr>
              <a:t>plan </a:t>
            </a:r>
            <a:r>
              <a:rPr sz="1600" spc="50" dirty="0">
                <a:solidFill>
                  <a:srgbClr val="00455F"/>
                </a:solidFill>
                <a:latin typeface="Lucida Sans Unicode"/>
                <a:cs typeface="Lucida Sans Unicode"/>
              </a:rPr>
              <a:t>that </a:t>
            </a:r>
            <a:r>
              <a:rPr sz="1600" spc="75" dirty="0">
                <a:solidFill>
                  <a:srgbClr val="00455F"/>
                </a:solidFill>
                <a:latin typeface="Lucida Sans Unicode"/>
                <a:cs typeface="Lucida Sans Unicode"/>
              </a:rPr>
              <a:t>communicate </a:t>
            </a:r>
            <a:r>
              <a:rPr sz="1600" spc="10" dirty="0">
                <a:solidFill>
                  <a:srgbClr val="00455F"/>
                </a:solidFill>
                <a:latin typeface="Lucida Sans Unicode"/>
                <a:cs typeface="Lucida Sans Unicode"/>
              </a:rPr>
              <a:t>with </a:t>
            </a:r>
            <a:r>
              <a:rPr sz="1600" spc="35" dirty="0">
                <a:solidFill>
                  <a:srgbClr val="00455F"/>
                </a:solidFill>
                <a:latin typeface="Lucida Sans Unicode"/>
                <a:cs typeface="Lucida Sans Unicode"/>
              </a:rPr>
              <a:t>the </a:t>
            </a:r>
            <a:r>
              <a:rPr sz="1600" spc="40" dirty="0">
                <a:solidFill>
                  <a:srgbClr val="00455F"/>
                </a:solidFill>
                <a:latin typeface="Lucida Sans Unicode"/>
                <a:cs typeface="Lucida Sans Unicode"/>
              </a:rPr>
              <a:t>target </a:t>
            </a:r>
            <a:r>
              <a:rPr sz="1600" spc="45" dirty="0">
                <a:solidFill>
                  <a:srgbClr val="00455F"/>
                </a:solidFill>
                <a:latin typeface="Lucida Sans Unicode"/>
                <a:cs typeface="Lucida Sans Unicode"/>
              </a:rPr>
              <a:t> </a:t>
            </a:r>
            <a:r>
              <a:rPr sz="1600" spc="70" dirty="0">
                <a:solidFill>
                  <a:srgbClr val="00455F"/>
                </a:solidFill>
                <a:latin typeface="Lucida Sans Unicode"/>
                <a:cs typeface="Lucida Sans Unicode"/>
              </a:rPr>
              <a:t>audience</a:t>
            </a:r>
            <a:r>
              <a:rPr sz="1600" spc="-105" dirty="0">
                <a:solidFill>
                  <a:srgbClr val="00455F"/>
                </a:solidFill>
                <a:latin typeface="Lucida Sans Unicode"/>
                <a:cs typeface="Lucida Sans Unicode"/>
              </a:rPr>
              <a:t> </a:t>
            </a:r>
            <a:r>
              <a:rPr sz="1600" spc="75" dirty="0">
                <a:solidFill>
                  <a:srgbClr val="00455F"/>
                </a:solidFill>
                <a:latin typeface="Lucida Sans Unicode"/>
                <a:cs typeface="Lucida Sans Unicode"/>
              </a:rPr>
              <a:t>via</a:t>
            </a:r>
            <a:r>
              <a:rPr sz="1600" spc="-100" dirty="0">
                <a:solidFill>
                  <a:srgbClr val="00455F"/>
                </a:solidFill>
                <a:latin typeface="Lucida Sans Unicode"/>
                <a:cs typeface="Lucida Sans Unicode"/>
              </a:rPr>
              <a:t> </a:t>
            </a:r>
            <a:r>
              <a:rPr sz="1600" spc="35" dirty="0">
                <a:solidFill>
                  <a:srgbClr val="00455F"/>
                </a:solidFill>
                <a:latin typeface="Lucida Sans Unicode"/>
                <a:cs typeface="Lucida Sans Unicode"/>
              </a:rPr>
              <a:t>various</a:t>
            </a:r>
            <a:r>
              <a:rPr sz="1600" spc="-110" dirty="0">
                <a:solidFill>
                  <a:srgbClr val="00455F"/>
                </a:solidFill>
                <a:latin typeface="Lucida Sans Unicode"/>
                <a:cs typeface="Lucida Sans Unicode"/>
              </a:rPr>
              <a:t> </a:t>
            </a:r>
            <a:r>
              <a:rPr sz="1600" spc="35" dirty="0">
                <a:solidFill>
                  <a:srgbClr val="00455F"/>
                </a:solidFill>
                <a:latin typeface="Lucida Sans Unicode"/>
                <a:cs typeface="Lucida Sans Unicode"/>
              </a:rPr>
              <a:t>content</a:t>
            </a:r>
            <a:r>
              <a:rPr sz="1600" spc="-100" dirty="0">
                <a:solidFill>
                  <a:srgbClr val="00455F"/>
                </a:solidFill>
                <a:latin typeface="Lucida Sans Unicode"/>
                <a:cs typeface="Lucida Sans Unicode"/>
              </a:rPr>
              <a:t> </a:t>
            </a:r>
            <a:r>
              <a:rPr sz="1600" spc="35" dirty="0">
                <a:solidFill>
                  <a:srgbClr val="00455F"/>
                </a:solidFill>
                <a:latin typeface="Lucida Sans Unicode"/>
                <a:cs typeface="Lucida Sans Unicode"/>
              </a:rPr>
              <a:t>formats</a:t>
            </a:r>
            <a:r>
              <a:rPr sz="1600" spc="-110" dirty="0">
                <a:solidFill>
                  <a:srgbClr val="00455F"/>
                </a:solidFill>
                <a:latin typeface="Lucida Sans Unicode"/>
                <a:cs typeface="Lucida Sans Unicode"/>
              </a:rPr>
              <a:t> </a:t>
            </a:r>
            <a:r>
              <a:rPr sz="1600" spc="95" dirty="0">
                <a:solidFill>
                  <a:srgbClr val="00455F"/>
                </a:solidFill>
                <a:latin typeface="Lucida Sans Unicode"/>
                <a:cs typeface="Lucida Sans Unicode"/>
              </a:rPr>
              <a:t>and</a:t>
            </a:r>
            <a:r>
              <a:rPr sz="1600" spc="-100" dirty="0">
                <a:solidFill>
                  <a:srgbClr val="00455F"/>
                </a:solidFill>
                <a:latin typeface="Lucida Sans Unicode"/>
                <a:cs typeface="Lucida Sans Unicode"/>
              </a:rPr>
              <a:t> </a:t>
            </a:r>
            <a:r>
              <a:rPr sz="1600" spc="30" dirty="0">
                <a:solidFill>
                  <a:srgbClr val="00455F"/>
                </a:solidFill>
                <a:latin typeface="Lucida Sans Unicode"/>
                <a:cs typeface="Lucida Sans Unicode"/>
              </a:rPr>
              <a:t>tactics,</a:t>
            </a:r>
            <a:r>
              <a:rPr sz="1600" spc="-100" dirty="0">
                <a:solidFill>
                  <a:srgbClr val="00455F"/>
                </a:solidFill>
                <a:latin typeface="Lucida Sans Unicode"/>
                <a:cs typeface="Lucida Sans Unicode"/>
              </a:rPr>
              <a:t> </a:t>
            </a:r>
            <a:r>
              <a:rPr sz="1600" spc="40" dirty="0">
                <a:solidFill>
                  <a:srgbClr val="00455F"/>
                </a:solidFill>
                <a:latin typeface="Lucida Sans Unicode"/>
                <a:cs typeface="Lucida Sans Unicode"/>
              </a:rPr>
              <a:t>constantly</a:t>
            </a:r>
            <a:r>
              <a:rPr sz="1600" spc="-110" dirty="0">
                <a:solidFill>
                  <a:srgbClr val="00455F"/>
                </a:solidFill>
                <a:latin typeface="Lucida Sans Unicode"/>
                <a:cs typeface="Lucida Sans Unicode"/>
              </a:rPr>
              <a:t> </a:t>
            </a:r>
            <a:r>
              <a:rPr sz="1600" spc="65" dirty="0">
                <a:solidFill>
                  <a:srgbClr val="00455F"/>
                </a:solidFill>
                <a:latin typeface="Lucida Sans Unicode"/>
                <a:cs typeface="Lucida Sans Unicode"/>
              </a:rPr>
              <a:t>engaging</a:t>
            </a:r>
            <a:r>
              <a:rPr sz="1600" spc="-100" dirty="0">
                <a:solidFill>
                  <a:srgbClr val="00455F"/>
                </a:solidFill>
                <a:latin typeface="Lucida Sans Unicode"/>
                <a:cs typeface="Lucida Sans Unicode"/>
              </a:rPr>
              <a:t> </a:t>
            </a:r>
            <a:r>
              <a:rPr sz="1600" spc="35" dirty="0">
                <a:solidFill>
                  <a:srgbClr val="00455F"/>
                </a:solidFill>
                <a:latin typeface="Lucida Sans Unicode"/>
                <a:cs typeface="Lucida Sans Unicode"/>
              </a:rPr>
              <a:t>the</a:t>
            </a:r>
            <a:r>
              <a:rPr sz="1600" spc="-105" dirty="0">
                <a:solidFill>
                  <a:srgbClr val="00455F"/>
                </a:solidFill>
                <a:latin typeface="Lucida Sans Unicode"/>
                <a:cs typeface="Lucida Sans Unicode"/>
              </a:rPr>
              <a:t> </a:t>
            </a:r>
            <a:r>
              <a:rPr sz="1600" spc="45" dirty="0">
                <a:solidFill>
                  <a:srgbClr val="00455F"/>
                </a:solidFill>
                <a:latin typeface="Lucida Sans Unicode"/>
                <a:cs typeface="Lucida Sans Unicode"/>
              </a:rPr>
              <a:t>target</a:t>
            </a:r>
            <a:r>
              <a:rPr sz="1600" spc="-100" dirty="0">
                <a:solidFill>
                  <a:srgbClr val="00455F"/>
                </a:solidFill>
                <a:latin typeface="Lucida Sans Unicode"/>
                <a:cs typeface="Lucida Sans Unicode"/>
              </a:rPr>
              <a:t> </a:t>
            </a:r>
            <a:r>
              <a:rPr sz="1600" spc="70" dirty="0">
                <a:solidFill>
                  <a:srgbClr val="00455F"/>
                </a:solidFill>
                <a:latin typeface="Lucida Sans Unicode"/>
                <a:cs typeface="Lucida Sans Unicode"/>
              </a:rPr>
              <a:t>audience</a:t>
            </a:r>
            <a:r>
              <a:rPr sz="1600" spc="-105" dirty="0">
                <a:solidFill>
                  <a:srgbClr val="00455F"/>
                </a:solidFill>
                <a:latin typeface="Lucida Sans Unicode"/>
                <a:cs typeface="Lucida Sans Unicode"/>
              </a:rPr>
              <a:t> </a:t>
            </a:r>
            <a:r>
              <a:rPr sz="1600" spc="85" dirty="0">
                <a:solidFill>
                  <a:srgbClr val="00455F"/>
                </a:solidFill>
                <a:latin typeface="Lucida Sans Unicode"/>
                <a:cs typeface="Lucida Sans Unicode"/>
              </a:rPr>
              <a:t>based</a:t>
            </a:r>
            <a:r>
              <a:rPr sz="1600" spc="-100" dirty="0">
                <a:solidFill>
                  <a:srgbClr val="00455F"/>
                </a:solidFill>
                <a:latin typeface="Lucida Sans Unicode"/>
                <a:cs typeface="Lucida Sans Unicode"/>
              </a:rPr>
              <a:t> </a:t>
            </a:r>
            <a:r>
              <a:rPr sz="1600" spc="25" dirty="0">
                <a:solidFill>
                  <a:srgbClr val="00455F"/>
                </a:solidFill>
                <a:latin typeface="Lucida Sans Unicode"/>
                <a:cs typeface="Lucida Sans Unicode"/>
              </a:rPr>
              <a:t>on </a:t>
            </a:r>
            <a:r>
              <a:rPr sz="1600" spc="-490" dirty="0">
                <a:solidFill>
                  <a:srgbClr val="00455F"/>
                </a:solidFill>
                <a:latin typeface="Lucida Sans Unicode"/>
                <a:cs typeface="Lucida Sans Unicode"/>
              </a:rPr>
              <a:t> </a:t>
            </a:r>
            <a:r>
              <a:rPr sz="1600" spc="35" dirty="0">
                <a:solidFill>
                  <a:srgbClr val="00455F"/>
                </a:solidFill>
                <a:latin typeface="Lucida Sans Unicode"/>
                <a:cs typeface="Lucida Sans Unicode"/>
              </a:rPr>
              <a:t>the</a:t>
            </a:r>
            <a:r>
              <a:rPr sz="1600" spc="-110" dirty="0">
                <a:solidFill>
                  <a:srgbClr val="00455F"/>
                </a:solidFill>
                <a:latin typeface="Lucida Sans Unicode"/>
                <a:cs typeface="Lucida Sans Unicode"/>
              </a:rPr>
              <a:t> </a:t>
            </a:r>
            <a:r>
              <a:rPr sz="1600" spc="40" dirty="0">
                <a:solidFill>
                  <a:srgbClr val="00455F"/>
                </a:solidFill>
                <a:latin typeface="Lucida Sans Unicode"/>
                <a:cs typeface="Lucida Sans Unicode"/>
              </a:rPr>
              <a:t>customer</a:t>
            </a:r>
            <a:r>
              <a:rPr sz="1600" spc="-110" dirty="0">
                <a:solidFill>
                  <a:srgbClr val="00455F"/>
                </a:solidFill>
                <a:latin typeface="Lucida Sans Unicode"/>
                <a:cs typeface="Lucida Sans Unicode"/>
              </a:rPr>
              <a:t> </a:t>
            </a:r>
            <a:r>
              <a:rPr sz="1600" spc="15" dirty="0">
                <a:solidFill>
                  <a:srgbClr val="00455F"/>
                </a:solidFill>
                <a:latin typeface="Lucida Sans Unicode"/>
                <a:cs typeface="Lucida Sans Unicode"/>
              </a:rPr>
              <a:t>lifecycle.</a:t>
            </a:r>
            <a:r>
              <a:rPr sz="1600" spc="-105" dirty="0">
                <a:solidFill>
                  <a:srgbClr val="00455F"/>
                </a:solidFill>
                <a:latin typeface="Lucida Sans Unicode"/>
                <a:cs typeface="Lucida Sans Unicode"/>
              </a:rPr>
              <a:t> </a:t>
            </a:r>
            <a:r>
              <a:rPr sz="1600" spc="55" dirty="0">
                <a:solidFill>
                  <a:srgbClr val="00455F"/>
                </a:solidFill>
                <a:latin typeface="Lucida Sans Unicode"/>
                <a:cs typeface="Lucida Sans Unicode"/>
              </a:rPr>
              <a:t>(Similar</a:t>
            </a:r>
            <a:r>
              <a:rPr sz="1600" spc="-110" dirty="0">
                <a:solidFill>
                  <a:srgbClr val="00455F"/>
                </a:solidFill>
                <a:latin typeface="Lucida Sans Unicode"/>
                <a:cs typeface="Lucida Sans Unicode"/>
              </a:rPr>
              <a:t> </a:t>
            </a:r>
            <a:r>
              <a:rPr sz="1600" spc="10" dirty="0">
                <a:solidFill>
                  <a:srgbClr val="00455F"/>
                </a:solidFill>
                <a:latin typeface="Lucida Sans Unicode"/>
                <a:cs typeface="Lucida Sans Unicode"/>
              </a:rPr>
              <a:t>to</a:t>
            </a:r>
            <a:r>
              <a:rPr sz="1600" spc="-114" dirty="0">
                <a:solidFill>
                  <a:srgbClr val="00455F"/>
                </a:solidFill>
                <a:latin typeface="Lucida Sans Unicode"/>
                <a:cs typeface="Lucida Sans Unicode"/>
              </a:rPr>
              <a:t> </a:t>
            </a:r>
            <a:r>
              <a:rPr sz="1600" spc="35" dirty="0">
                <a:solidFill>
                  <a:srgbClr val="00455F"/>
                </a:solidFill>
                <a:latin typeface="Lucida Sans Unicode"/>
                <a:cs typeface="Lucida Sans Unicode"/>
              </a:rPr>
              <a:t>the</a:t>
            </a:r>
            <a:r>
              <a:rPr sz="1600" spc="-110" dirty="0">
                <a:solidFill>
                  <a:srgbClr val="00455F"/>
                </a:solidFill>
                <a:latin typeface="Lucida Sans Unicode"/>
                <a:cs typeface="Lucida Sans Unicode"/>
              </a:rPr>
              <a:t> </a:t>
            </a:r>
            <a:r>
              <a:rPr sz="1600" spc="55" dirty="0">
                <a:solidFill>
                  <a:srgbClr val="00455F"/>
                </a:solidFill>
                <a:latin typeface="Lucida Sans Unicode"/>
                <a:cs typeface="Lucida Sans Unicode"/>
              </a:rPr>
              <a:t>sales</a:t>
            </a:r>
            <a:r>
              <a:rPr sz="1600" spc="-114" dirty="0">
                <a:solidFill>
                  <a:srgbClr val="00455F"/>
                </a:solidFill>
                <a:latin typeface="Lucida Sans Unicode"/>
                <a:cs typeface="Lucida Sans Unicode"/>
              </a:rPr>
              <a:t> </a:t>
            </a:r>
            <a:r>
              <a:rPr sz="1600" spc="20" dirty="0">
                <a:solidFill>
                  <a:srgbClr val="00455F"/>
                </a:solidFill>
                <a:latin typeface="Lucida Sans Unicode"/>
                <a:cs typeface="Lucida Sans Unicode"/>
              </a:rPr>
              <a:t>funnel).</a:t>
            </a:r>
            <a:endParaRPr sz="1600" dirty="0">
              <a:latin typeface="Lucida Sans Unicode"/>
              <a:cs typeface="Lucida Sans Unicode"/>
            </a:endParaRPr>
          </a:p>
        </p:txBody>
      </p:sp>
      <p:sp>
        <p:nvSpPr>
          <p:cNvPr id="6" name="object 6"/>
          <p:cNvSpPr txBox="1"/>
          <p:nvPr/>
        </p:nvSpPr>
        <p:spPr>
          <a:xfrm>
            <a:off x="6174740" y="6390132"/>
            <a:ext cx="1629410" cy="238760"/>
          </a:xfrm>
          <a:prstGeom prst="rect">
            <a:avLst/>
          </a:prstGeom>
        </p:spPr>
        <p:txBody>
          <a:bodyPr vert="horz" wrap="square" lIns="0" tIns="12700" rIns="0" bIns="0" rtlCol="0">
            <a:spAutoFit/>
          </a:bodyPr>
          <a:lstStyle/>
          <a:p>
            <a:pPr marL="12700">
              <a:lnSpc>
                <a:spcPct val="100000"/>
              </a:lnSpc>
              <a:spcBef>
                <a:spcPts val="100"/>
              </a:spcBef>
            </a:pPr>
            <a:r>
              <a:rPr sz="1400" spc="-10" dirty="0">
                <a:solidFill>
                  <a:srgbClr val="003C4C"/>
                </a:solidFill>
                <a:latin typeface="Calibri"/>
                <a:cs typeface="Calibri"/>
              </a:rPr>
              <a:t>Source:</a:t>
            </a:r>
            <a:r>
              <a:rPr sz="1400" spc="-25" dirty="0">
                <a:solidFill>
                  <a:srgbClr val="003C4C"/>
                </a:solidFill>
                <a:latin typeface="Calibri"/>
                <a:cs typeface="Calibri"/>
              </a:rPr>
              <a:t> </a:t>
            </a:r>
            <a:r>
              <a:rPr sz="1400" spc="-5" dirty="0">
                <a:solidFill>
                  <a:srgbClr val="003C4C"/>
                </a:solidFill>
                <a:latin typeface="Calibri"/>
                <a:cs typeface="Calibri"/>
              </a:rPr>
              <a:t>Smart</a:t>
            </a:r>
            <a:r>
              <a:rPr sz="1400" spc="-20" dirty="0">
                <a:solidFill>
                  <a:srgbClr val="003C4C"/>
                </a:solidFill>
                <a:latin typeface="Calibri"/>
                <a:cs typeface="Calibri"/>
              </a:rPr>
              <a:t> </a:t>
            </a:r>
            <a:r>
              <a:rPr sz="1400" spc="-5" dirty="0">
                <a:solidFill>
                  <a:srgbClr val="003C4C"/>
                </a:solidFill>
                <a:latin typeface="Calibri"/>
                <a:cs typeface="Calibri"/>
              </a:rPr>
              <a:t>Insights</a:t>
            </a:r>
            <a:endParaRPr sz="1400" dirty="0">
              <a:latin typeface="Calibri"/>
              <a:cs typeface="Calibri"/>
            </a:endParaRPr>
          </a:p>
        </p:txBody>
      </p:sp>
      <p:sp>
        <p:nvSpPr>
          <p:cNvPr id="8" name="Slide Number Placeholder 7">
            <a:extLst>
              <a:ext uri="{FF2B5EF4-FFF2-40B4-BE49-F238E27FC236}">
                <a16:creationId xmlns:a16="http://schemas.microsoft.com/office/drawing/2014/main" id="{F1914A38-50E9-13BA-C7C1-C089A2A9799C}"/>
              </a:ext>
            </a:extLst>
          </p:cNvPr>
          <p:cNvSpPr>
            <a:spLocks noGrp="1"/>
          </p:cNvSpPr>
          <p:nvPr>
            <p:ph type="sldNum" sz="quarter" idx="7"/>
          </p:nvPr>
        </p:nvSpPr>
        <p:spPr/>
        <p:txBody>
          <a:bodyPr/>
          <a:lstStyle/>
          <a:p>
            <a:fld id="{B6F15528-21DE-4FAA-801E-634DDDAF4B2B}" type="slidenum">
              <a:rPr lang="en-GB" smtClean="0"/>
              <a:t>13</a:t>
            </a:fld>
            <a:endParaRPr lang="en-GB"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508" y="229107"/>
            <a:ext cx="7622540" cy="1052830"/>
          </a:xfrm>
          <a:prstGeom prst="rect">
            <a:avLst/>
          </a:prstGeom>
        </p:spPr>
        <p:txBody>
          <a:bodyPr vert="horz" wrap="square" lIns="0" tIns="12700" rIns="0" bIns="0" rtlCol="0">
            <a:spAutoFit/>
          </a:bodyPr>
          <a:lstStyle/>
          <a:p>
            <a:pPr marL="12700">
              <a:lnSpc>
                <a:spcPts val="4045"/>
              </a:lnSpc>
              <a:spcBef>
                <a:spcPts val="100"/>
              </a:spcBef>
            </a:pPr>
            <a:r>
              <a:rPr sz="3400" spc="170" dirty="0">
                <a:solidFill>
                  <a:srgbClr val="003D4C"/>
                </a:solidFill>
                <a:latin typeface="Tahoma"/>
                <a:cs typeface="Tahoma"/>
              </a:rPr>
              <a:t>Ch</a:t>
            </a:r>
            <a:r>
              <a:rPr sz="3400" spc="145" dirty="0">
                <a:solidFill>
                  <a:srgbClr val="003D4C"/>
                </a:solidFill>
                <a:latin typeface="Tahoma"/>
                <a:cs typeface="Tahoma"/>
              </a:rPr>
              <a:t>e</a:t>
            </a:r>
            <a:r>
              <a:rPr sz="3400" spc="250" dirty="0">
                <a:solidFill>
                  <a:srgbClr val="003D4C"/>
                </a:solidFill>
                <a:latin typeface="Tahoma"/>
                <a:cs typeface="Tahoma"/>
              </a:rPr>
              <a:t>c</a:t>
            </a:r>
            <a:r>
              <a:rPr sz="3400" spc="50" dirty="0">
                <a:solidFill>
                  <a:srgbClr val="003D4C"/>
                </a:solidFill>
                <a:latin typeface="Tahoma"/>
                <a:cs typeface="Tahoma"/>
              </a:rPr>
              <a:t>k</a:t>
            </a:r>
            <a:r>
              <a:rPr sz="3400" spc="20" dirty="0">
                <a:solidFill>
                  <a:srgbClr val="003D4C"/>
                </a:solidFill>
                <a:latin typeface="Tahoma"/>
                <a:cs typeface="Tahoma"/>
              </a:rPr>
              <a:t>li</a:t>
            </a:r>
            <a:r>
              <a:rPr sz="3400" spc="45" dirty="0">
                <a:solidFill>
                  <a:srgbClr val="003D4C"/>
                </a:solidFill>
                <a:latin typeface="Tahoma"/>
                <a:cs typeface="Tahoma"/>
              </a:rPr>
              <a:t>s</a:t>
            </a:r>
            <a:r>
              <a:rPr sz="3400" spc="-35" dirty="0">
                <a:solidFill>
                  <a:srgbClr val="003D4C"/>
                </a:solidFill>
                <a:latin typeface="Tahoma"/>
                <a:cs typeface="Tahoma"/>
              </a:rPr>
              <a:t>t</a:t>
            </a:r>
            <a:r>
              <a:rPr sz="3400" spc="-280" dirty="0">
                <a:solidFill>
                  <a:srgbClr val="003D4C"/>
                </a:solidFill>
                <a:latin typeface="Tahoma"/>
                <a:cs typeface="Tahoma"/>
              </a:rPr>
              <a:t> </a:t>
            </a:r>
            <a:r>
              <a:rPr sz="3400" spc="355" dirty="0">
                <a:solidFill>
                  <a:srgbClr val="003D4C"/>
                </a:solidFill>
                <a:latin typeface="Tahoma"/>
                <a:cs typeface="Tahoma"/>
              </a:rPr>
              <a:t>m</a:t>
            </a:r>
            <a:r>
              <a:rPr sz="3400" spc="254" dirty="0">
                <a:solidFill>
                  <a:srgbClr val="003D4C"/>
                </a:solidFill>
                <a:latin typeface="Tahoma"/>
                <a:cs typeface="Tahoma"/>
              </a:rPr>
              <a:t>a</a:t>
            </a:r>
            <a:r>
              <a:rPr sz="3400" spc="-30" dirty="0">
                <a:solidFill>
                  <a:srgbClr val="003D4C"/>
                </a:solidFill>
                <a:latin typeface="Tahoma"/>
                <a:cs typeface="Tahoma"/>
              </a:rPr>
              <a:t>r</a:t>
            </a:r>
            <a:r>
              <a:rPr sz="3400" spc="50" dirty="0">
                <a:solidFill>
                  <a:srgbClr val="003D4C"/>
                </a:solidFill>
                <a:latin typeface="Tahoma"/>
                <a:cs typeface="Tahoma"/>
              </a:rPr>
              <a:t>k</a:t>
            </a:r>
            <a:r>
              <a:rPr sz="3400" spc="65" dirty="0">
                <a:solidFill>
                  <a:srgbClr val="003D4C"/>
                </a:solidFill>
                <a:latin typeface="Tahoma"/>
                <a:cs typeface="Tahoma"/>
              </a:rPr>
              <a:t>e</a:t>
            </a:r>
            <a:r>
              <a:rPr sz="3400" spc="-45" dirty="0">
                <a:solidFill>
                  <a:srgbClr val="003D4C"/>
                </a:solidFill>
                <a:latin typeface="Tahoma"/>
                <a:cs typeface="Tahoma"/>
              </a:rPr>
              <a:t>t</a:t>
            </a:r>
            <a:r>
              <a:rPr sz="3400" spc="70" dirty="0">
                <a:solidFill>
                  <a:srgbClr val="003D4C"/>
                </a:solidFill>
                <a:latin typeface="Tahoma"/>
                <a:cs typeface="Tahoma"/>
              </a:rPr>
              <a:t>in</a:t>
            </a:r>
            <a:r>
              <a:rPr sz="3400" spc="85" dirty="0">
                <a:solidFill>
                  <a:srgbClr val="003D4C"/>
                </a:solidFill>
                <a:latin typeface="Tahoma"/>
                <a:cs typeface="Tahoma"/>
              </a:rPr>
              <a:t>g</a:t>
            </a:r>
            <a:r>
              <a:rPr sz="3400" spc="-270" dirty="0">
                <a:solidFill>
                  <a:srgbClr val="003D4C"/>
                </a:solidFill>
                <a:latin typeface="Tahoma"/>
                <a:cs typeface="Tahoma"/>
              </a:rPr>
              <a:t>:</a:t>
            </a:r>
            <a:endParaRPr sz="3400" dirty="0">
              <a:latin typeface="Tahoma"/>
              <a:cs typeface="Tahoma"/>
            </a:endParaRPr>
          </a:p>
          <a:p>
            <a:pPr marL="12700">
              <a:lnSpc>
                <a:spcPts val="4045"/>
              </a:lnSpc>
            </a:pPr>
            <a:r>
              <a:rPr sz="3400" dirty="0">
                <a:solidFill>
                  <a:srgbClr val="003D4C"/>
                </a:solidFill>
                <a:latin typeface="Tahoma"/>
                <a:cs typeface="Tahoma"/>
              </a:rPr>
              <a:t>t</a:t>
            </a:r>
            <a:r>
              <a:rPr sz="3400" spc="15" dirty="0">
                <a:solidFill>
                  <a:srgbClr val="003D4C"/>
                </a:solidFill>
                <a:latin typeface="Tahoma"/>
                <a:cs typeface="Tahoma"/>
              </a:rPr>
              <a:t>o</a:t>
            </a:r>
            <a:r>
              <a:rPr sz="3400" spc="-90" dirty="0">
                <a:solidFill>
                  <a:srgbClr val="003D4C"/>
                </a:solidFill>
                <a:latin typeface="Tahoma"/>
                <a:cs typeface="Tahoma"/>
              </a:rPr>
              <a:t>,</a:t>
            </a:r>
            <a:r>
              <a:rPr sz="3400" spc="-275" dirty="0">
                <a:solidFill>
                  <a:srgbClr val="003D4C"/>
                </a:solidFill>
                <a:latin typeface="Tahoma"/>
                <a:cs typeface="Tahoma"/>
              </a:rPr>
              <a:t> </a:t>
            </a:r>
            <a:r>
              <a:rPr sz="3400" spc="20" dirty="0">
                <a:solidFill>
                  <a:srgbClr val="003D4C"/>
                </a:solidFill>
                <a:latin typeface="Tahoma"/>
                <a:cs typeface="Tahoma"/>
              </a:rPr>
              <a:t>thr</a:t>
            </a:r>
            <a:r>
              <a:rPr sz="3400" spc="30" dirty="0">
                <a:solidFill>
                  <a:srgbClr val="003D4C"/>
                </a:solidFill>
                <a:latin typeface="Tahoma"/>
                <a:cs typeface="Tahoma"/>
              </a:rPr>
              <a:t>o</a:t>
            </a:r>
            <a:r>
              <a:rPr sz="3400" spc="130" dirty="0">
                <a:solidFill>
                  <a:srgbClr val="003D4C"/>
                </a:solidFill>
                <a:latin typeface="Tahoma"/>
                <a:cs typeface="Tahoma"/>
              </a:rPr>
              <a:t>ug</a:t>
            </a:r>
            <a:r>
              <a:rPr sz="3400" spc="114" dirty="0">
                <a:solidFill>
                  <a:srgbClr val="003D4C"/>
                </a:solidFill>
                <a:latin typeface="Tahoma"/>
                <a:cs typeface="Tahoma"/>
              </a:rPr>
              <a:t>h</a:t>
            </a:r>
            <a:r>
              <a:rPr sz="3400" spc="-280" dirty="0">
                <a:solidFill>
                  <a:srgbClr val="003D4C"/>
                </a:solidFill>
                <a:latin typeface="Tahoma"/>
                <a:cs typeface="Tahoma"/>
              </a:rPr>
              <a:t> </a:t>
            </a:r>
            <a:r>
              <a:rPr sz="3400" spc="260" dirty="0">
                <a:solidFill>
                  <a:srgbClr val="003D4C"/>
                </a:solidFill>
                <a:latin typeface="Tahoma"/>
                <a:cs typeface="Tahoma"/>
              </a:rPr>
              <a:t>a</a:t>
            </a:r>
            <a:r>
              <a:rPr sz="3400" spc="130" dirty="0">
                <a:solidFill>
                  <a:srgbClr val="003D4C"/>
                </a:solidFill>
                <a:latin typeface="Tahoma"/>
                <a:cs typeface="Tahoma"/>
              </a:rPr>
              <a:t>n</a:t>
            </a:r>
            <a:r>
              <a:rPr sz="3400" spc="140" dirty="0">
                <a:solidFill>
                  <a:srgbClr val="003D4C"/>
                </a:solidFill>
                <a:latin typeface="Tahoma"/>
                <a:cs typeface="Tahoma"/>
              </a:rPr>
              <a:t>d</a:t>
            </a:r>
            <a:r>
              <a:rPr sz="3400" spc="-280" dirty="0">
                <a:solidFill>
                  <a:srgbClr val="003D4C"/>
                </a:solidFill>
                <a:latin typeface="Tahoma"/>
                <a:cs typeface="Tahoma"/>
              </a:rPr>
              <a:t> </a:t>
            </a:r>
            <a:r>
              <a:rPr sz="3400" spc="-90" dirty="0">
                <a:solidFill>
                  <a:srgbClr val="003D4C"/>
                </a:solidFill>
                <a:latin typeface="Tahoma"/>
                <a:cs typeface="Tahoma"/>
              </a:rPr>
              <a:t>w</a:t>
            </a:r>
            <a:r>
              <a:rPr sz="3400" spc="-35" dirty="0">
                <a:solidFill>
                  <a:srgbClr val="003D4C"/>
                </a:solidFill>
                <a:latin typeface="Tahoma"/>
                <a:cs typeface="Tahoma"/>
              </a:rPr>
              <a:t>i</a:t>
            </a:r>
            <a:r>
              <a:rPr sz="3400" spc="20" dirty="0">
                <a:solidFill>
                  <a:srgbClr val="003D4C"/>
                </a:solidFill>
                <a:latin typeface="Tahoma"/>
                <a:cs typeface="Tahoma"/>
              </a:rPr>
              <a:t>t</a:t>
            </a:r>
            <a:r>
              <a:rPr sz="3400" spc="50" dirty="0">
                <a:solidFill>
                  <a:srgbClr val="003D4C"/>
                </a:solidFill>
                <a:latin typeface="Tahoma"/>
                <a:cs typeface="Tahoma"/>
              </a:rPr>
              <a:t>h</a:t>
            </a:r>
            <a:r>
              <a:rPr sz="3400" spc="-275" dirty="0">
                <a:solidFill>
                  <a:srgbClr val="003D4C"/>
                </a:solidFill>
                <a:latin typeface="Tahoma"/>
                <a:cs typeface="Tahoma"/>
              </a:rPr>
              <a:t> </a:t>
            </a:r>
            <a:r>
              <a:rPr sz="3400" spc="195" dirty="0">
                <a:solidFill>
                  <a:srgbClr val="003D4C"/>
                </a:solidFill>
                <a:latin typeface="Tahoma"/>
                <a:cs typeface="Tahoma"/>
              </a:rPr>
              <a:t>–</a:t>
            </a:r>
            <a:r>
              <a:rPr sz="3400" spc="-275" dirty="0">
                <a:solidFill>
                  <a:srgbClr val="003D4C"/>
                </a:solidFill>
                <a:latin typeface="Tahoma"/>
                <a:cs typeface="Tahoma"/>
              </a:rPr>
              <a:t> </a:t>
            </a:r>
            <a:r>
              <a:rPr sz="3400" spc="110" dirty="0">
                <a:solidFill>
                  <a:srgbClr val="003D4C"/>
                </a:solidFill>
                <a:latin typeface="Tahoma"/>
                <a:cs typeface="Tahoma"/>
              </a:rPr>
              <a:t>ta</a:t>
            </a:r>
            <a:r>
              <a:rPr sz="3400" spc="250" dirty="0">
                <a:solidFill>
                  <a:srgbClr val="003D4C"/>
                </a:solidFill>
                <a:latin typeface="Tahoma"/>
                <a:cs typeface="Tahoma"/>
              </a:rPr>
              <a:t>c</a:t>
            </a:r>
            <a:r>
              <a:rPr sz="3400" spc="-45" dirty="0">
                <a:solidFill>
                  <a:srgbClr val="003D4C"/>
                </a:solidFill>
                <a:latin typeface="Tahoma"/>
                <a:cs typeface="Tahoma"/>
              </a:rPr>
              <a:t>t</a:t>
            </a:r>
            <a:r>
              <a:rPr sz="3400" spc="-30" dirty="0">
                <a:solidFill>
                  <a:srgbClr val="003D4C"/>
                </a:solidFill>
                <a:latin typeface="Tahoma"/>
                <a:cs typeface="Tahoma"/>
              </a:rPr>
              <a:t>i</a:t>
            </a:r>
            <a:r>
              <a:rPr sz="3400" spc="260" dirty="0">
                <a:solidFill>
                  <a:srgbClr val="003D4C"/>
                </a:solidFill>
                <a:latin typeface="Tahoma"/>
                <a:cs typeface="Tahoma"/>
              </a:rPr>
              <a:t>c</a:t>
            </a:r>
            <a:r>
              <a:rPr sz="3400" spc="-280" dirty="0">
                <a:solidFill>
                  <a:srgbClr val="003D4C"/>
                </a:solidFill>
                <a:latin typeface="Tahoma"/>
                <a:cs typeface="Tahoma"/>
              </a:rPr>
              <a:t> </a:t>
            </a:r>
            <a:r>
              <a:rPr sz="3400" spc="55" dirty="0">
                <a:solidFill>
                  <a:srgbClr val="003D4C"/>
                </a:solidFill>
                <a:latin typeface="Tahoma"/>
                <a:cs typeface="Tahoma"/>
              </a:rPr>
              <a:t>t</a:t>
            </a:r>
            <a:r>
              <a:rPr sz="3400" spc="90" dirty="0">
                <a:solidFill>
                  <a:srgbClr val="003D4C"/>
                </a:solidFill>
                <a:latin typeface="Tahoma"/>
                <a:cs typeface="Tahoma"/>
              </a:rPr>
              <a:t>y</a:t>
            </a:r>
            <a:r>
              <a:rPr sz="3400" spc="155" dirty="0">
                <a:solidFill>
                  <a:srgbClr val="003D4C"/>
                </a:solidFill>
                <a:latin typeface="Tahoma"/>
                <a:cs typeface="Tahoma"/>
              </a:rPr>
              <a:t>p</a:t>
            </a:r>
            <a:r>
              <a:rPr sz="3400" spc="100" dirty="0">
                <a:solidFill>
                  <a:srgbClr val="003D4C"/>
                </a:solidFill>
                <a:latin typeface="Tahoma"/>
                <a:cs typeface="Tahoma"/>
              </a:rPr>
              <a:t>es</a:t>
            </a:r>
            <a:endParaRPr sz="3400" dirty="0">
              <a:latin typeface="Tahoma"/>
              <a:cs typeface="Tahoma"/>
            </a:endParaRPr>
          </a:p>
        </p:txBody>
      </p:sp>
      <p:graphicFrame>
        <p:nvGraphicFramePr>
          <p:cNvPr id="3" name="object 3"/>
          <p:cNvGraphicFramePr>
            <a:graphicFrameLocks noGrp="1"/>
          </p:cNvGraphicFramePr>
          <p:nvPr/>
        </p:nvGraphicFramePr>
        <p:xfrm>
          <a:off x="526089" y="1474417"/>
          <a:ext cx="11325857" cy="5219137"/>
        </p:xfrm>
        <a:graphic>
          <a:graphicData uri="http://schemas.openxmlformats.org/drawingml/2006/table">
            <a:tbl>
              <a:tblPr firstRow="1" bandRow="1">
                <a:tableStyleId>{2D5ABB26-0587-4C30-8999-92F81FD0307C}</a:tableStyleId>
              </a:tblPr>
              <a:tblGrid>
                <a:gridCol w="1506855">
                  <a:extLst>
                    <a:ext uri="{9D8B030D-6E8A-4147-A177-3AD203B41FA5}">
                      <a16:colId xmlns:a16="http://schemas.microsoft.com/office/drawing/2014/main" val="20000"/>
                    </a:ext>
                  </a:extLst>
                </a:gridCol>
                <a:gridCol w="1799590">
                  <a:extLst>
                    <a:ext uri="{9D8B030D-6E8A-4147-A177-3AD203B41FA5}">
                      <a16:colId xmlns:a16="http://schemas.microsoft.com/office/drawing/2014/main" val="20001"/>
                    </a:ext>
                  </a:extLst>
                </a:gridCol>
                <a:gridCol w="2395854">
                  <a:extLst>
                    <a:ext uri="{9D8B030D-6E8A-4147-A177-3AD203B41FA5}">
                      <a16:colId xmlns:a16="http://schemas.microsoft.com/office/drawing/2014/main" val="20002"/>
                    </a:ext>
                  </a:extLst>
                </a:gridCol>
                <a:gridCol w="2024379">
                  <a:extLst>
                    <a:ext uri="{9D8B030D-6E8A-4147-A177-3AD203B41FA5}">
                      <a16:colId xmlns:a16="http://schemas.microsoft.com/office/drawing/2014/main" val="20003"/>
                    </a:ext>
                  </a:extLst>
                </a:gridCol>
                <a:gridCol w="1799589">
                  <a:extLst>
                    <a:ext uri="{9D8B030D-6E8A-4147-A177-3AD203B41FA5}">
                      <a16:colId xmlns:a16="http://schemas.microsoft.com/office/drawing/2014/main" val="20004"/>
                    </a:ext>
                  </a:extLst>
                </a:gridCol>
                <a:gridCol w="1799590">
                  <a:extLst>
                    <a:ext uri="{9D8B030D-6E8A-4147-A177-3AD203B41FA5}">
                      <a16:colId xmlns:a16="http://schemas.microsoft.com/office/drawing/2014/main" val="20005"/>
                    </a:ext>
                  </a:extLst>
                </a:gridCol>
              </a:tblGrid>
              <a:tr h="417884">
                <a:tc>
                  <a:txBody>
                    <a:bodyPr/>
                    <a:lstStyle/>
                    <a:p>
                      <a:pPr marL="85090">
                        <a:lnSpc>
                          <a:spcPct val="100000"/>
                        </a:lnSpc>
                        <a:spcBef>
                          <a:spcPts val="240"/>
                        </a:spcBef>
                      </a:pPr>
                      <a:r>
                        <a:rPr sz="700" spc="20" dirty="0">
                          <a:solidFill>
                            <a:srgbClr val="00455F"/>
                          </a:solidFill>
                          <a:latin typeface="Lucida Sans Unicode"/>
                          <a:cs typeface="Lucida Sans Unicode"/>
                        </a:rPr>
                        <a:t>Partner</a:t>
                      </a:r>
                      <a:r>
                        <a:rPr sz="700" spc="-55" dirty="0">
                          <a:solidFill>
                            <a:srgbClr val="00455F"/>
                          </a:solidFill>
                          <a:latin typeface="Lucida Sans Unicode"/>
                          <a:cs typeface="Lucida Sans Unicode"/>
                        </a:rPr>
                        <a:t> </a:t>
                      </a:r>
                      <a:r>
                        <a:rPr sz="700" spc="20" dirty="0">
                          <a:solidFill>
                            <a:srgbClr val="00455F"/>
                          </a:solidFill>
                          <a:latin typeface="Lucida Sans Unicode"/>
                          <a:cs typeface="Lucida Sans Unicode"/>
                        </a:rPr>
                        <a:t>marketing</a:t>
                      </a:r>
                      <a:r>
                        <a:rPr sz="700" spc="-50" dirty="0">
                          <a:solidFill>
                            <a:srgbClr val="00455F"/>
                          </a:solidFill>
                          <a:latin typeface="Lucida Sans Unicode"/>
                          <a:cs typeface="Lucida Sans Unicode"/>
                        </a:rPr>
                        <a:t> </a:t>
                      </a:r>
                      <a:r>
                        <a:rPr sz="700" spc="40" dirty="0">
                          <a:solidFill>
                            <a:srgbClr val="00455F"/>
                          </a:solidFill>
                          <a:latin typeface="Lucida Sans Unicode"/>
                          <a:cs typeface="Lucida Sans Unicode"/>
                        </a:rPr>
                        <a:t>approach</a:t>
                      </a:r>
                      <a:endParaRPr sz="700" dirty="0">
                        <a:latin typeface="Lucida Sans Unicode"/>
                        <a:cs typeface="Lucida Sans Unicode"/>
                      </a:endParaRPr>
                    </a:p>
                  </a:txBody>
                  <a:tcPr marL="0" marR="0" marT="30480" marB="0">
                    <a:lnL w="19050">
                      <a:solidFill>
                        <a:srgbClr val="FFFFFF"/>
                      </a:solidFill>
                      <a:prstDash val="solid"/>
                    </a:lnL>
                    <a:lnR w="19050">
                      <a:solidFill>
                        <a:srgbClr val="FFFFFF"/>
                      </a:solidFill>
                      <a:prstDash val="solid"/>
                    </a:lnR>
                    <a:lnT w="19050">
                      <a:solidFill>
                        <a:srgbClr val="FFFFFF"/>
                      </a:solidFill>
                      <a:prstDash val="solid"/>
                    </a:lnT>
                    <a:lnB w="9525">
                      <a:solidFill>
                        <a:srgbClr val="232D5A"/>
                      </a:solidFill>
                      <a:prstDash val="solid"/>
                    </a:lnB>
                    <a:solidFill>
                      <a:srgbClr val="F2F2F2"/>
                    </a:solidFill>
                  </a:tcPr>
                </a:tc>
                <a:tc>
                  <a:txBody>
                    <a:bodyPr/>
                    <a:lstStyle/>
                    <a:p>
                      <a:pPr marL="85090">
                        <a:lnSpc>
                          <a:spcPct val="100000"/>
                        </a:lnSpc>
                        <a:spcBef>
                          <a:spcPts val="240"/>
                        </a:spcBef>
                      </a:pPr>
                      <a:r>
                        <a:rPr sz="700" spc="-15" dirty="0">
                          <a:solidFill>
                            <a:srgbClr val="00455F"/>
                          </a:solidFill>
                          <a:latin typeface="Lucida Sans Unicode"/>
                          <a:cs typeface="Lucida Sans Unicode"/>
                        </a:rPr>
                        <a:t>PLAN</a:t>
                      </a:r>
                      <a:endParaRPr sz="700" dirty="0">
                        <a:latin typeface="Lucida Sans Unicode"/>
                        <a:cs typeface="Lucida Sans Unicode"/>
                      </a:endParaRPr>
                    </a:p>
                    <a:p>
                      <a:pPr marL="85090" marR="175895">
                        <a:lnSpc>
                          <a:spcPts val="819"/>
                        </a:lnSpc>
                        <a:spcBef>
                          <a:spcPts val="90"/>
                        </a:spcBef>
                      </a:pPr>
                      <a:r>
                        <a:rPr sz="700" spc="15" dirty="0">
                          <a:solidFill>
                            <a:srgbClr val="00455F"/>
                          </a:solidFill>
                          <a:latin typeface="Lucida Sans Unicode"/>
                          <a:cs typeface="Lucida Sans Unicode"/>
                        </a:rPr>
                        <a:t>Annual</a:t>
                      </a:r>
                      <a:r>
                        <a:rPr sz="700" spc="-40" dirty="0">
                          <a:solidFill>
                            <a:srgbClr val="00455F"/>
                          </a:solidFill>
                          <a:latin typeface="Lucida Sans Unicode"/>
                          <a:cs typeface="Lucida Sans Unicode"/>
                        </a:rPr>
                        <a:t> </a:t>
                      </a:r>
                      <a:r>
                        <a:rPr sz="700" dirty="0">
                          <a:solidFill>
                            <a:srgbClr val="00455F"/>
                          </a:solidFill>
                          <a:latin typeface="Lucida Sans Unicode"/>
                          <a:cs typeface="Lucida Sans Unicode"/>
                        </a:rPr>
                        <a:t>GTM</a:t>
                      </a:r>
                      <a:r>
                        <a:rPr sz="700" spc="-40" dirty="0">
                          <a:solidFill>
                            <a:srgbClr val="00455F"/>
                          </a:solidFill>
                          <a:latin typeface="Lucida Sans Unicode"/>
                          <a:cs typeface="Lucida Sans Unicode"/>
                        </a:rPr>
                        <a:t> </a:t>
                      </a:r>
                      <a:r>
                        <a:rPr sz="700" spc="45" dirty="0">
                          <a:solidFill>
                            <a:srgbClr val="00455F"/>
                          </a:solidFill>
                          <a:latin typeface="Lucida Sans Unicode"/>
                          <a:cs typeface="Lucida Sans Unicode"/>
                        </a:rPr>
                        <a:t>and</a:t>
                      </a:r>
                      <a:r>
                        <a:rPr sz="700" spc="-35" dirty="0">
                          <a:solidFill>
                            <a:srgbClr val="00455F"/>
                          </a:solidFill>
                          <a:latin typeface="Lucida Sans Unicode"/>
                          <a:cs typeface="Lucida Sans Unicode"/>
                        </a:rPr>
                        <a:t> </a:t>
                      </a:r>
                      <a:r>
                        <a:rPr sz="700" spc="25" dirty="0">
                          <a:solidFill>
                            <a:srgbClr val="00455F"/>
                          </a:solidFill>
                          <a:latin typeface="Lucida Sans Unicode"/>
                          <a:cs typeface="Lucida Sans Unicode"/>
                        </a:rPr>
                        <a:t>communications </a:t>
                      </a:r>
                      <a:r>
                        <a:rPr sz="700" spc="-210" dirty="0">
                          <a:solidFill>
                            <a:srgbClr val="00455F"/>
                          </a:solidFill>
                          <a:latin typeface="Lucida Sans Unicode"/>
                          <a:cs typeface="Lucida Sans Unicode"/>
                        </a:rPr>
                        <a:t> </a:t>
                      </a:r>
                      <a:r>
                        <a:rPr sz="700" spc="25" dirty="0">
                          <a:solidFill>
                            <a:srgbClr val="00455F"/>
                          </a:solidFill>
                          <a:latin typeface="Lucida Sans Unicode"/>
                          <a:cs typeface="Lucida Sans Unicode"/>
                        </a:rPr>
                        <a:t>plans</a:t>
                      </a:r>
                      <a:endParaRPr sz="700" dirty="0">
                        <a:latin typeface="Lucida Sans Unicode"/>
                        <a:cs typeface="Lucida Sans Unicode"/>
                      </a:endParaRPr>
                    </a:p>
                  </a:txBody>
                  <a:tcPr marL="0" marR="0" marT="30480" marB="0">
                    <a:lnL w="19050">
                      <a:solidFill>
                        <a:srgbClr val="FFFFFF"/>
                      </a:solidFill>
                      <a:prstDash val="solid"/>
                    </a:lnL>
                    <a:lnR w="19050">
                      <a:solidFill>
                        <a:srgbClr val="FFFFFF"/>
                      </a:solidFill>
                      <a:prstDash val="solid"/>
                    </a:lnR>
                    <a:lnT w="19050">
                      <a:solidFill>
                        <a:srgbClr val="FFFFFF"/>
                      </a:solidFill>
                      <a:prstDash val="solid"/>
                    </a:lnT>
                    <a:lnB w="9525">
                      <a:solidFill>
                        <a:srgbClr val="232D5A"/>
                      </a:solidFill>
                      <a:prstDash val="solid"/>
                    </a:lnB>
                    <a:solidFill>
                      <a:srgbClr val="FEFCED"/>
                    </a:solidFill>
                  </a:tcPr>
                </a:tc>
                <a:tc>
                  <a:txBody>
                    <a:bodyPr/>
                    <a:lstStyle/>
                    <a:p>
                      <a:pPr marL="85090">
                        <a:lnSpc>
                          <a:spcPct val="100000"/>
                        </a:lnSpc>
                        <a:spcBef>
                          <a:spcPts val="240"/>
                        </a:spcBef>
                      </a:pPr>
                      <a:r>
                        <a:rPr sz="700" dirty="0">
                          <a:solidFill>
                            <a:srgbClr val="00455F"/>
                          </a:solidFill>
                          <a:latin typeface="Lucida Sans Unicode"/>
                          <a:cs typeface="Lucida Sans Unicode"/>
                        </a:rPr>
                        <a:t>REACH</a:t>
                      </a:r>
                      <a:endParaRPr sz="700" dirty="0">
                        <a:latin typeface="Lucida Sans Unicode"/>
                        <a:cs typeface="Lucida Sans Unicode"/>
                      </a:endParaRPr>
                    </a:p>
                    <a:p>
                      <a:pPr marL="85090">
                        <a:lnSpc>
                          <a:spcPct val="100000"/>
                        </a:lnSpc>
                        <a:spcBef>
                          <a:spcPts val="45"/>
                        </a:spcBef>
                      </a:pPr>
                      <a:r>
                        <a:rPr sz="700" spc="15" dirty="0">
                          <a:solidFill>
                            <a:srgbClr val="00455F"/>
                          </a:solidFill>
                          <a:latin typeface="Lucida Sans Unicode"/>
                          <a:cs typeface="Lucida Sans Unicode"/>
                        </a:rPr>
                        <a:t>Grow</a:t>
                      </a:r>
                      <a:r>
                        <a:rPr sz="700" spc="-45" dirty="0">
                          <a:solidFill>
                            <a:srgbClr val="00455F"/>
                          </a:solidFill>
                          <a:latin typeface="Lucida Sans Unicode"/>
                          <a:cs typeface="Lucida Sans Unicode"/>
                        </a:rPr>
                        <a:t> </a:t>
                      </a:r>
                      <a:r>
                        <a:rPr sz="700" spc="35" dirty="0">
                          <a:solidFill>
                            <a:srgbClr val="00455F"/>
                          </a:solidFill>
                          <a:latin typeface="Lucida Sans Unicode"/>
                          <a:cs typeface="Lucida Sans Unicode"/>
                        </a:rPr>
                        <a:t>awareness</a:t>
                      </a:r>
                      <a:r>
                        <a:rPr sz="700" spc="-40" dirty="0">
                          <a:solidFill>
                            <a:srgbClr val="00455F"/>
                          </a:solidFill>
                          <a:latin typeface="Lucida Sans Unicode"/>
                          <a:cs typeface="Lucida Sans Unicode"/>
                        </a:rPr>
                        <a:t> </a:t>
                      </a:r>
                      <a:r>
                        <a:rPr sz="700" spc="10" dirty="0">
                          <a:solidFill>
                            <a:srgbClr val="00455F"/>
                          </a:solidFill>
                          <a:latin typeface="Lucida Sans Unicode"/>
                          <a:cs typeface="Lucida Sans Unicode"/>
                        </a:rPr>
                        <a:t>using</a:t>
                      </a:r>
                      <a:r>
                        <a:rPr sz="700" spc="-40" dirty="0">
                          <a:solidFill>
                            <a:srgbClr val="00455F"/>
                          </a:solidFill>
                          <a:latin typeface="Lucida Sans Unicode"/>
                          <a:cs typeface="Lucida Sans Unicode"/>
                        </a:rPr>
                        <a:t> </a:t>
                      </a:r>
                      <a:r>
                        <a:rPr sz="700" spc="15" dirty="0">
                          <a:solidFill>
                            <a:srgbClr val="00455F"/>
                          </a:solidFill>
                          <a:latin typeface="Lucida Sans Unicode"/>
                          <a:cs typeface="Lucida Sans Unicode"/>
                        </a:rPr>
                        <a:t>inbound</a:t>
                      </a:r>
                      <a:r>
                        <a:rPr sz="700" spc="-40" dirty="0">
                          <a:solidFill>
                            <a:srgbClr val="00455F"/>
                          </a:solidFill>
                          <a:latin typeface="Lucida Sans Unicode"/>
                          <a:cs typeface="Lucida Sans Unicode"/>
                        </a:rPr>
                        <a:t> </a:t>
                      </a:r>
                      <a:r>
                        <a:rPr sz="700" spc="20" dirty="0">
                          <a:solidFill>
                            <a:srgbClr val="00455F"/>
                          </a:solidFill>
                          <a:latin typeface="Lucida Sans Unicode"/>
                          <a:cs typeface="Lucida Sans Unicode"/>
                        </a:rPr>
                        <a:t>marketing</a:t>
                      </a:r>
                      <a:endParaRPr sz="700" dirty="0">
                        <a:latin typeface="Lucida Sans Unicode"/>
                        <a:cs typeface="Lucida Sans Unicode"/>
                      </a:endParaRPr>
                    </a:p>
                  </a:txBody>
                  <a:tcPr marL="0" marR="0" marT="30480" marB="0">
                    <a:lnL w="19050">
                      <a:solidFill>
                        <a:srgbClr val="FFFFFF"/>
                      </a:solidFill>
                      <a:prstDash val="solid"/>
                    </a:lnL>
                    <a:lnR w="19050">
                      <a:solidFill>
                        <a:srgbClr val="FFFFFF"/>
                      </a:solidFill>
                      <a:prstDash val="solid"/>
                    </a:lnR>
                    <a:lnT w="19050">
                      <a:solidFill>
                        <a:srgbClr val="FFFFFF"/>
                      </a:solidFill>
                      <a:prstDash val="solid"/>
                    </a:lnT>
                    <a:lnB w="9525">
                      <a:solidFill>
                        <a:srgbClr val="232D5A"/>
                      </a:solidFill>
                      <a:prstDash val="solid"/>
                    </a:lnB>
                    <a:solidFill>
                      <a:srgbClr val="E4F5FC"/>
                    </a:solidFill>
                  </a:tcPr>
                </a:tc>
                <a:tc>
                  <a:txBody>
                    <a:bodyPr/>
                    <a:lstStyle/>
                    <a:p>
                      <a:pPr marL="85090">
                        <a:lnSpc>
                          <a:spcPct val="100000"/>
                        </a:lnSpc>
                        <a:spcBef>
                          <a:spcPts val="240"/>
                        </a:spcBef>
                      </a:pPr>
                      <a:r>
                        <a:rPr sz="700" dirty="0">
                          <a:solidFill>
                            <a:srgbClr val="00455F"/>
                          </a:solidFill>
                          <a:latin typeface="Lucida Sans Unicode"/>
                          <a:cs typeface="Lucida Sans Unicode"/>
                        </a:rPr>
                        <a:t>ACT</a:t>
                      </a:r>
                      <a:endParaRPr sz="700" dirty="0">
                        <a:latin typeface="Lucida Sans Unicode"/>
                        <a:cs typeface="Lucida Sans Unicode"/>
                      </a:endParaRPr>
                    </a:p>
                    <a:p>
                      <a:pPr marL="85090" marR="224790">
                        <a:lnSpc>
                          <a:spcPts val="819"/>
                        </a:lnSpc>
                        <a:spcBef>
                          <a:spcPts val="90"/>
                        </a:spcBef>
                      </a:pPr>
                      <a:r>
                        <a:rPr sz="700" spc="30" dirty="0">
                          <a:solidFill>
                            <a:srgbClr val="00455F"/>
                          </a:solidFill>
                          <a:latin typeface="Lucida Sans Unicode"/>
                          <a:cs typeface="Lucida Sans Unicode"/>
                        </a:rPr>
                        <a:t>Generate</a:t>
                      </a:r>
                      <a:r>
                        <a:rPr sz="700" spc="-40" dirty="0">
                          <a:solidFill>
                            <a:srgbClr val="00455F"/>
                          </a:solidFill>
                          <a:latin typeface="Lucida Sans Unicode"/>
                          <a:cs typeface="Lucida Sans Unicode"/>
                        </a:rPr>
                        <a:t> </a:t>
                      </a:r>
                      <a:r>
                        <a:rPr sz="700" spc="20" dirty="0">
                          <a:solidFill>
                            <a:srgbClr val="00455F"/>
                          </a:solidFill>
                          <a:latin typeface="Lucida Sans Unicode"/>
                          <a:cs typeface="Lucida Sans Unicode"/>
                        </a:rPr>
                        <a:t>website</a:t>
                      </a:r>
                      <a:r>
                        <a:rPr sz="700" spc="-35" dirty="0">
                          <a:solidFill>
                            <a:srgbClr val="00455F"/>
                          </a:solidFill>
                          <a:latin typeface="Lucida Sans Unicode"/>
                          <a:cs typeface="Lucida Sans Unicode"/>
                        </a:rPr>
                        <a:t> </a:t>
                      </a:r>
                      <a:r>
                        <a:rPr sz="700" spc="30" dirty="0">
                          <a:solidFill>
                            <a:srgbClr val="00455F"/>
                          </a:solidFill>
                          <a:latin typeface="Lucida Sans Unicode"/>
                          <a:cs typeface="Lucida Sans Unicode"/>
                        </a:rPr>
                        <a:t>leads</a:t>
                      </a:r>
                      <a:r>
                        <a:rPr sz="700" spc="-40" dirty="0">
                          <a:solidFill>
                            <a:srgbClr val="00455F"/>
                          </a:solidFill>
                          <a:latin typeface="Lucida Sans Unicode"/>
                          <a:cs typeface="Lucida Sans Unicode"/>
                        </a:rPr>
                        <a:t> </a:t>
                      </a:r>
                      <a:r>
                        <a:rPr sz="700" spc="10" dirty="0">
                          <a:solidFill>
                            <a:srgbClr val="00455F"/>
                          </a:solidFill>
                          <a:latin typeface="Lucida Sans Unicode"/>
                          <a:cs typeface="Lucida Sans Unicode"/>
                        </a:rPr>
                        <a:t>using</a:t>
                      </a:r>
                      <a:r>
                        <a:rPr sz="700" spc="-40" dirty="0">
                          <a:solidFill>
                            <a:srgbClr val="00455F"/>
                          </a:solidFill>
                          <a:latin typeface="Lucida Sans Unicode"/>
                          <a:cs typeface="Lucida Sans Unicode"/>
                        </a:rPr>
                        <a:t> </a:t>
                      </a:r>
                      <a:r>
                        <a:rPr sz="700" spc="20" dirty="0">
                          <a:solidFill>
                            <a:srgbClr val="00455F"/>
                          </a:solidFill>
                          <a:latin typeface="Lucida Sans Unicode"/>
                          <a:cs typeface="Lucida Sans Unicode"/>
                        </a:rPr>
                        <a:t>content </a:t>
                      </a:r>
                      <a:r>
                        <a:rPr sz="700" spc="-204" dirty="0">
                          <a:solidFill>
                            <a:srgbClr val="00455F"/>
                          </a:solidFill>
                          <a:latin typeface="Lucida Sans Unicode"/>
                          <a:cs typeface="Lucida Sans Unicode"/>
                        </a:rPr>
                        <a:t> </a:t>
                      </a:r>
                      <a:r>
                        <a:rPr sz="700" spc="30" dirty="0">
                          <a:solidFill>
                            <a:srgbClr val="00455F"/>
                          </a:solidFill>
                          <a:latin typeface="Lucida Sans Unicode"/>
                          <a:cs typeface="Lucida Sans Unicode"/>
                        </a:rPr>
                        <a:t>assets</a:t>
                      </a:r>
                      <a:endParaRPr sz="700" dirty="0">
                        <a:latin typeface="Lucida Sans Unicode"/>
                        <a:cs typeface="Lucida Sans Unicode"/>
                      </a:endParaRPr>
                    </a:p>
                  </a:txBody>
                  <a:tcPr marL="0" marR="0" marT="30480" marB="0">
                    <a:lnL w="19050">
                      <a:solidFill>
                        <a:srgbClr val="FFFFFF"/>
                      </a:solidFill>
                      <a:prstDash val="solid"/>
                    </a:lnL>
                    <a:lnR w="19050">
                      <a:solidFill>
                        <a:srgbClr val="FFFFFF"/>
                      </a:solidFill>
                      <a:prstDash val="solid"/>
                    </a:lnR>
                    <a:lnT w="19050">
                      <a:solidFill>
                        <a:srgbClr val="FFFFFF"/>
                      </a:solidFill>
                      <a:prstDash val="solid"/>
                    </a:lnT>
                    <a:lnB w="9525">
                      <a:solidFill>
                        <a:srgbClr val="232D5A"/>
                      </a:solidFill>
                      <a:prstDash val="solid"/>
                    </a:lnB>
                    <a:solidFill>
                      <a:srgbClr val="F1E9F3"/>
                    </a:solidFill>
                  </a:tcPr>
                </a:tc>
                <a:tc>
                  <a:txBody>
                    <a:bodyPr/>
                    <a:lstStyle/>
                    <a:p>
                      <a:pPr marL="85090">
                        <a:lnSpc>
                          <a:spcPct val="100000"/>
                        </a:lnSpc>
                        <a:spcBef>
                          <a:spcPts val="240"/>
                        </a:spcBef>
                      </a:pPr>
                      <a:r>
                        <a:rPr sz="700" spc="-5" dirty="0">
                          <a:solidFill>
                            <a:srgbClr val="00455F"/>
                          </a:solidFill>
                          <a:latin typeface="Lucida Sans Unicode"/>
                          <a:cs typeface="Lucida Sans Unicode"/>
                        </a:rPr>
                        <a:t>CONVERT</a:t>
                      </a:r>
                      <a:endParaRPr sz="700" dirty="0">
                        <a:latin typeface="Lucida Sans Unicode"/>
                        <a:cs typeface="Lucida Sans Unicode"/>
                      </a:endParaRPr>
                    </a:p>
                    <a:p>
                      <a:pPr marL="85090" marR="121920">
                        <a:lnSpc>
                          <a:spcPts val="819"/>
                        </a:lnSpc>
                        <a:spcBef>
                          <a:spcPts val="90"/>
                        </a:spcBef>
                      </a:pPr>
                      <a:r>
                        <a:rPr sz="700" spc="10" dirty="0">
                          <a:solidFill>
                            <a:srgbClr val="00455F"/>
                          </a:solidFill>
                          <a:latin typeface="Lucida Sans Unicode"/>
                          <a:cs typeface="Lucida Sans Unicode"/>
                        </a:rPr>
                        <a:t>Using</a:t>
                      </a:r>
                      <a:r>
                        <a:rPr sz="700" spc="-45" dirty="0">
                          <a:solidFill>
                            <a:srgbClr val="00455F"/>
                          </a:solidFill>
                          <a:latin typeface="Lucida Sans Unicode"/>
                          <a:cs typeface="Lucida Sans Unicode"/>
                        </a:rPr>
                        <a:t> </a:t>
                      </a:r>
                      <a:r>
                        <a:rPr sz="700" spc="-5" dirty="0">
                          <a:solidFill>
                            <a:srgbClr val="00455F"/>
                          </a:solidFill>
                          <a:latin typeface="Lucida Sans Unicode"/>
                          <a:cs typeface="Lucida Sans Unicode"/>
                        </a:rPr>
                        <a:t>offline</a:t>
                      </a:r>
                      <a:r>
                        <a:rPr sz="700" spc="-40" dirty="0">
                          <a:solidFill>
                            <a:srgbClr val="00455F"/>
                          </a:solidFill>
                          <a:latin typeface="Lucida Sans Unicode"/>
                          <a:cs typeface="Lucida Sans Unicode"/>
                        </a:rPr>
                        <a:t> </a:t>
                      </a:r>
                      <a:r>
                        <a:rPr sz="700" spc="30" dirty="0">
                          <a:solidFill>
                            <a:srgbClr val="00455F"/>
                          </a:solidFill>
                          <a:latin typeface="Lucida Sans Unicode"/>
                          <a:cs typeface="Lucida Sans Unicode"/>
                        </a:rPr>
                        <a:t>sales</a:t>
                      </a:r>
                      <a:r>
                        <a:rPr sz="700" spc="-45" dirty="0">
                          <a:solidFill>
                            <a:srgbClr val="00455F"/>
                          </a:solidFill>
                          <a:latin typeface="Lucida Sans Unicode"/>
                          <a:cs typeface="Lucida Sans Unicode"/>
                        </a:rPr>
                        <a:t> </a:t>
                      </a:r>
                      <a:r>
                        <a:rPr sz="700" spc="15" dirty="0">
                          <a:solidFill>
                            <a:srgbClr val="00455F"/>
                          </a:solidFill>
                          <a:latin typeface="Lucida Sans Unicode"/>
                          <a:cs typeface="Lucida Sans Unicode"/>
                        </a:rPr>
                        <a:t>touchpoints</a:t>
                      </a:r>
                      <a:r>
                        <a:rPr sz="700" spc="-45" dirty="0">
                          <a:solidFill>
                            <a:srgbClr val="00455F"/>
                          </a:solidFill>
                          <a:latin typeface="Lucida Sans Unicode"/>
                          <a:cs typeface="Lucida Sans Unicode"/>
                        </a:rPr>
                        <a:t> </a:t>
                      </a:r>
                      <a:r>
                        <a:rPr sz="700" spc="5" dirty="0">
                          <a:solidFill>
                            <a:srgbClr val="00455F"/>
                          </a:solidFill>
                          <a:latin typeface="Lucida Sans Unicode"/>
                          <a:cs typeface="Lucida Sans Unicode"/>
                        </a:rPr>
                        <a:t>with </a:t>
                      </a:r>
                      <a:r>
                        <a:rPr sz="700" spc="-204" dirty="0">
                          <a:solidFill>
                            <a:srgbClr val="00455F"/>
                          </a:solidFill>
                          <a:latin typeface="Lucida Sans Unicode"/>
                          <a:cs typeface="Lucida Sans Unicode"/>
                        </a:rPr>
                        <a:t> </a:t>
                      </a:r>
                      <a:r>
                        <a:rPr sz="700" spc="5" dirty="0">
                          <a:solidFill>
                            <a:srgbClr val="00455F"/>
                          </a:solidFill>
                          <a:latin typeface="Lucida Sans Unicode"/>
                          <a:cs typeface="Lucida Sans Unicode"/>
                        </a:rPr>
                        <a:t>online</a:t>
                      </a:r>
                      <a:r>
                        <a:rPr sz="700" spc="-35" dirty="0">
                          <a:solidFill>
                            <a:srgbClr val="00455F"/>
                          </a:solidFill>
                          <a:latin typeface="Lucida Sans Unicode"/>
                          <a:cs typeface="Lucida Sans Unicode"/>
                        </a:rPr>
                        <a:t> </a:t>
                      </a:r>
                      <a:r>
                        <a:rPr sz="700" spc="20" dirty="0">
                          <a:solidFill>
                            <a:srgbClr val="00455F"/>
                          </a:solidFill>
                          <a:latin typeface="Lucida Sans Unicode"/>
                          <a:cs typeface="Lucida Sans Unicode"/>
                        </a:rPr>
                        <a:t>content</a:t>
                      </a:r>
                      <a:r>
                        <a:rPr sz="700" spc="-35" dirty="0">
                          <a:solidFill>
                            <a:srgbClr val="00455F"/>
                          </a:solidFill>
                          <a:latin typeface="Lucida Sans Unicode"/>
                          <a:cs typeface="Lucida Sans Unicode"/>
                        </a:rPr>
                        <a:t> </a:t>
                      </a:r>
                      <a:r>
                        <a:rPr sz="700" spc="10" dirty="0">
                          <a:solidFill>
                            <a:srgbClr val="00455F"/>
                          </a:solidFill>
                          <a:latin typeface="Lucida Sans Unicode"/>
                          <a:cs typeface="Lucida Sans Unicode"/>
                        </a:rPr>
                        <a:t>support</a:t>
                      </a:r>
                      <a:endParaRPr sz="700" dirty="0">
                        <a:latin typeface="Lucida Sans Unicode"/>
                        <a:cs typeface="Lucida Sans Unicode"/>
                      </a:endParaRPr>
                    </a:p>
                  </a:txBody>
                  <a:tcPr marL="0" marR="0" marT="30480" marB="0">
                    <a:lnL w="19050">
                      <a:solidFill>
                        <a:srgbClr val="FFFFFF"/>
                      </a:solidFill>
                      <a:prstDash val="solid"/>
                    </a:lnL>
                    <a:lnR w="19050">
                      <a:solidFill>
                        <a:srgbClr val="FFFFFF"/>
                      </a:solidFill>
                      <a:prstDash val="solid"/>
                    </a:lnR>
                    <a:lnT w="19050">
                      <a:solidFill>
                        <a:srgbClr val="FFFFFF"/>
                      </a:solidFill>
                      <a:prstDash val="solid"/>
                    </a:lnT>
                    <a:lnB w="9525">
                      <a:solidFill>
                        <a:srgbClr val="232D5A"/>
                      </a:solidFill>
                      <a:prstDash val="solid"/>
                    </a:lnB>
                    <a:solidFill>
                      <a:srgbClr val="E4F4EE"/>
                    </a:solidFill>
                  </a:tcPr>
                </a:tc>
                <a:tc>
                  <a:txBody>
                    <a:bodyPr/>
                    <a:lstStyle/>
                    <a:p>
                      <a:pPr marL="85090">
                        <a:lnSpc>
                          <a:spcPct val="100000"/>
                        </a:lnSpc>
                        <a:spcBef>
                          <a:spcPts val="240"/>
                        </a:spcBef>
                      </a:pPr>
                      <a:r>
                        <a:rPr sz="700" dirty="0">
                          <a:solidFill>
                            <a:srgbClr val="00455F"/>
                          </a:solidFill>
                          <a:latin typeface="Lucida Sans Unicode"/>
                          <a:cs typeface="Lucida Sans Unicode"/>
                        </a:rPr>
                        <a:t>ENGAGE</a:t>
                      </a:r>
                      <a:endParaRPr sz="700" dirty="0">
                        <a:latin typeface="Lucida Sans Unicode"/>
                        <a:cs typeface="Lucida Sans Unicode"/>
                      </a:endParaRPr>
                    </a:p>
                    <a:p>
                      <a:pPr marL="85090" marR="795655">
                        <a:lnSpc>
                          <a:spcPts val="819"/>
                        </a:lnSpc>
                        <a:spcBef>
                          <a:spcPts val="90"/>
                        </a:spcBef>
                      </a:pPr>
                      <a:r>
                        <a:rPr sz="700" spc="35" dirty="0">
                          <a:solidFill>
                            <a:srgbClr val="00455F"/>
                          </a:solidFill>
                          <a:latin typeface="Lucida Sans Unicode"/>
                          <a:cs typeface="Lucida Sans Unicode"/>
                        </a:rPr>
                        <a:t>Create </a:t>
                      </a:r>
                      <a:r>
                        <a:rPr sz="700" spc="20" dirty="0">
                          <a:solidFill>
                            <a:srgbClr val="00455F"/>
                          </a:solidFill>
                          <a:latin typeface="Lucida Sans Unicode"/>
                          <a:cs typeface="Lucida Sans Unicode"/>
                        </a:rPr>
                        <a:t>loyalty </a:t>
                      </a:r>
                      <a:r>
                        <a:rPr sz="700" spc="25" dirty="0">
                          <a:solidFill>
                            <a:srgbClr val="00455F"/>
                          </a:solidFill>
                          <a:latin typeface="Lucida Sans Unicode"/>
                          <a:cs typeface="Lucida Sans Unicode"/>
                        </a:rPr>
                        <a:t> </a:t>
                      </a:r>
                      <a:r>
                        <a:rPr sz="700" dirty="0">
                          <a:solidFill>
                            <a:srgbClr val="00455F"/>
                          </a:solidFill>
                          <a:latin typeface="Lucida Sans Unicode"/>
                          <a:cs typeface="Lucida Sans Unicode"/>
                        </a:rPr>
                        <a:t>a</a:t>
                      </a:r>
                      <a:r>
                        <a:rPr sz="700" spc="-5" dirty="0">
                          <a:solidFill>
                            <a:srgbClr val="00455F"/>
                          </a:solidFill>
                          <a:latin typeface="Lucida Sans Unicode"/>
                          <a:cs typeface="Lucida Sans Unicode"/>
                        </a:rPr>
                        <a:t>m</a:t>
                      </a:r>
                      <a:r>
                        <a:rPr sz="700" dirty="0">
                          <a:solidFill>
                            <a:srgbClr val="00455F"/>
                          </a:solidFill>
                          <a:latin typeface="Lucida Sans Unicode"/>
                          <a:cs typeface="Lucida Sans Unicode"/>
                        </a:rPr>
                        <a:t>o</a:t>
                      </a:r>
                      <a:r>
                        <a:rPr sz="700" spc="-5" dirty="0">
                          <a:solidFill>
                            <a:srgbClr val="00455F"/>
                          </a:solidFill>
                          <a:latin typeface="Lucida Sans Unicode"/>
                          <a:cs typeface="Lucida Sans Unicode"/>
                        </a:rPr>
                        <a:t>n</a:t>
                      </a:r>
                      <a:r>
                        <a:rPr sz="700" dirty="0">
                          <a:solidFill>
                            <a:srgbClr val="00455F"/>
                          </a:solidFill>
                          <a:latin typeface="Lucida Sans Unicode"/>
                          <a:cs typeface="Lucida Sans Unicode"/>
                        </a:rPr>
                        <a:t>gst</a:t>
                      </a:r>
                      <a:r>
                        <a:rPr sz="700" spc="-35" dirty="0">
                          <a:solidFill>
                            <a:srgbClr val="00455F"/>
                          </a:solidFill>
                          <a:latin typeface="Lucida Sans Unicode"/>
                          <a:cs typeface="Lucida Sans Unicode"/>
                        </a:rPr>
                        <a:t> </a:t>
                      </a:r>
                      <a:r>
                        <a:rPr sz="700" spc="5" dirty="0">
                          <a:solidFill>
                            <a:srgbClr val="00455F"/>
                          </a:solidFill>
                          <a:latin typeface="Lucida Sans Unicode"/>
                          <a:cs typeface="Lucida Sans Unicode"/>
                        </a:rPr>
                        <a:t>c</a:t>
                      </a:r>
                      <a:r>
                        <a:rPr sz="700" spc="-5" dirty="0">
                          <a:solidFill>
                            <a:srgbClr val="00455F"/>
                          </a:solidFill>
                          <a:latin typeface="Lucida Sans Unicode"/>
                          <a:cs typeface="Lucida Sans Unicode"/>
                        </a:rPr>
                        <a:t>u</a:t>
                      </a:r>
                      <a:r>
                        <a:rPr sz="700" dirty="0">
                          <a:solidFill>
                            <a:srgbClr val="00455F"/>
                          </a:solidFill>
                          <a:latin typeface="Lucida Sans Unicode"/>
                          <a:cs typeface="Lucida Sans Unicode"/>
                        </a:rPr>
                        <a:t>sto</a:t>
                      </a:r>
                      <a:r>
                        <a:rPr sz="700" spc="-5" dirty="0">
                          <a:solidFill>
                            <a:srgbClr val="00455F"/>
                          </a:solidFill>
                          <a:latin typeface="Lucida Sans Unicode"/>
                          <a:cs typeface="Lucida Sans Unicode"/>
                        </a:rPr>
                        <a:t>m</a:t>
                      </a:r>
                      <a:r>
                        <a:rPr sz="700" spc="5" dirty="0">
                          <a:solidFill>
                            <a:srgbClr val="00455F"/>
                          </a:solidFill>
                          <a:latin typeface="Lucida Sans Unicode"/>
                          <a:cs typeface="Lucida Sans Unicode"/>
                        </a:rPr>
                        <a:t>er</a:t>
                      </a:r>
                      <a:r>
                        <a:rPr sz="700" dirty="0">
                          <a:solidFill>
                            <a:srgbClr val="00455F"/>
                          </a:solidFill>
                          <a:latin typeface="Lucida Sans Unicode"/>
                          <a:cs typeface="Lucida Sans Unicode"/>
                        </a:rPr>
                        <a:t>s</a:t>
                      </a:r>
                      <a:endParaRPr sz="700" dirty="0">
                        <a:latin typeface="Lucida Sans Unicode"/>
                        <a:cs typeface="Lucida Sans Unicode"/>
                      </a:endParaRPr>
                    </a:p>
                  </a:txBody>
                  <a:tcPr marL="0" marR="0" marT="30480" marB="0">
                    <a:lnL w="19050">
                      <a:solidFill>
                        <a:srgbClr val="FFFFFF"/>
                      </a:solidFill>
                      <a:prstDash val="solid"/>
                    </a:lnL>
                    <a:lnR w="19050">
                      <a:solidFill>
                        <a:srgbClr val="FFFFFF"/>
                      </a:solidFill>
                      <a:prstDash val="solid"/>
                    </a:lnR>
                    <a:lnT w="19050">
                      <a:solidFill>
                        <a:srgbClr val="FFFFFF"/>
                      </a:solidFill>
                      <a:prstDash val="solid"/>
                    </a:lnT>
                    <a:lnB w="9525">
                      <a:solidFill>
                        <a:srgbClr val="232D5A"/>
                      </a:solidFill>
                      <a:prstDash val="solid"/>
                    </a:lnB>
                    <a:solidFill>
                      <a:srgbClr val="F2F2F2"/>
                    </a:solidFill>
                  </a:tcPr>
                </a:tc>
                <a:extLst>
                  <a:ext uri="{0D108BD9-81ED-4DB2-BD59-A6C34878D82A}">
                    <a16:rowId xmlns:a16="http://schemas.microsoft.com/office/drawing/2014/main" val="10000"/>
                  </a:ext>
                </a:extLst>
              </a:tr>
              <a:tr h="620085">
                <a:tc>
                  <a:txBody>
                    <a:bodyPr/>
                    <a:lstStyle/>
                    <a:p>
                      <a:pPr marL="85090">
                        <a:lnSpc>
                          <a:spcPct val="100000"/>
                        </a:lnSpc>
                        <a:spcBef>
                          <a:spcPts val="235"/>
                        </a:spcBef>
                      </a:pPr>
                      <a:r>
                        <a:rPr sz="700" dirty="0">
                          <a:solidFill>
                            <a:srgbClr val="00455F"/>
                          </a:solidFill>
                          <a:latin typeface="Lucida Sans Unicode"/>
                          <a:cs typeface="Lucida Sans Unicode"/>
                        </a:rPr>
                        <a:t>GOVERNANCE</a:t>
                      </a:r>
                      <a:r>
                        <a:rPr sz="700" spc="-55" dirty="0">
                          <a:solidFill>
                            <a:srgbClr val="00455F"/>
                          </a:solidFill>
                          <a:latin typeface="Lucida Sans Unicode"/>
                          <a:cs typeface="Lucida Sans Unicode"/>
                        </a:rPr>
                        <a:t> </a:t>
                      </a:r>
                      <a:r>
                        <a:rPr sz="700" spc="-10" dirty="0">
                          <a:solidFill>
                            <a:srgbClr val="00455F"/>
                          </a:solidFill>
                          <a:latin typeface="Lucida Sans Unicode"/>
                          <a:cs typeface="Lucida Sans Unicode"/>
                        </a:rPr>
                        <a:t>SHARED</a:t>
                      </a:r>
                      <a:endParaRPr sz="700" dirty="0">
                        <a:latin typeface="Lucida Sans Unicode"/>
                        <a:cs typeface="Lucida Sans Unicode"/>
                      </a:endParaRPr>
                    </a:p>
                    <a:p>
                      <a:pPr marL="85090">
                        <a:lnSpc>
                          <a:spcPts val="830"/>
                        </a:lnSpc>
                        <a:spcBef>
                          <a:spcPts val="50"/>
                        </a:spcBef>
                      </a:pPr>
                      <a:r>
                        <a:rPr sz="700" spc="30" dirty="0">
                          <a:solidFill>
                            <a:srgbClr val="00455F"/>
                          </a:solidFill>
                          <a:latin typeface="Lucida Sans Unicode"/>
                          <a:cs typeface="Lucida Sans Unicode"/>
                        </a:rPr>
                        <a:t>Jobs-to-be-done</a:t>
                      </a:r>
                      <a:endParaRPr sz="700" dirty="0">
                        <a:latin typeface="Lucida Sans Unicode"/>
                        <a:cs typeface="Lucida Sans Unicode"/>
                      </a:endParaRPr>
                    </a:p>
                    <a:p>
                      <a:pPr marL="85090">
                        <a:lnSpc>
                          <a:spcPts val="830"/>
                        </a:lnSpc>
                      </a:pPr>
                      <a:r>
                        <a:rPr sz="700" spc="25" dirty="0">
                          <a:solidFill>
                            <a:srgbClr val="00455F"/>
                          </a:solidFill>
                          <a:latin typeface="Lucida Sans Unicode"/>
                          <a:cs typeface="Lucida Sans Unicode"/>
                        </a:rPr>
                        <a:t>Plans</a:t>
                      </a:r>
                      <a:r>
                        <a:rPr sz="700" spc="-50" dirty="0">
                          <a:solidFill>
                            <a:srgbClr val="00455F"/>
                          </a:solidFill>
                          <a:latin typeface="Lucida Sans Unicode"/>
                          <a:cs typeface="Lucida Sans Unicode"/>
                        </a:rPr>
                        <a:t> </a:t>
                      </a:r>
                      <a:r>
                        <a:rPr sz="700" spc="25" dirty="0">
                          <a:solidFill>
                            <a:srgbClr val="00455F"/>
                          </a:solidFill>
                          <a:latin typeface="Lucida Sans Unicode"/>
                          <a:cs typeface="Lucida Sans Unicode"/>
                        </a:rPr>
                        <a:t>that</a:t>
                      </a:r>
                      <a:r>
                        <a:rPr sz="700" spc="-45" dirty="0">
                          <a:solidFill>
                            <a:srgbClr val="00455F"/>
                          </a:solidFill>
                          <a:latin typeface="Lucida Sans Unicode"/>
                          <a:cs typeface="Lucida Sans Unicode"/>
                        </a:rPr>
                        <a:t> </a:t>
                      </a:r>
                      <a:r>
                        <a:rPr sz="700" spc="35" dirty="0">
                          <a:solidFill>
                            <a:srgbClr val="00455F"/>
                          </a:solidFill>
                          <a:latin typeface="Lucida Sans Unicode"/>
                          <a:cs typeface="Lucida Sans Unicode"/>
                        </a:rPr>
                        <a:t>are</a:t>
                      </a:r>
                      <a:r>
                        <a:rPr sz="700" spc="-40" dirty="0">
                          <a:solidFill>
                            <a:srgbClr val="00455F"/>
                          </a:solidFill>
                          <a:latin typeface="Lucida Sans Unicode"/>
                          <a:cs typeface="Lucida Sans Unicode"/>
                        </a:rPr>
                        <a:t> </a:t>
                      </a:r>
                      <a:r>
                        <a:rPr sz="700" spc="25" dirty="0">
                          <a:solidFill>
                            <a:srgbClr val="00455F"/>
                          </a:solidFill>
                          <a:latin typeface="Lucida Sans Unicode"/>
                          <a:cs typeface="Lucida Sans Unicode"/>
                        </a:rPr>
                        <a:t>relevant</a:t>
                      </a:r>
                      <a:r>
                        <a:rPr sz="700" spc="-50" dirty="0">
                          <a:solidFill>
                            <a:srgbClr val="00455F"/>
                          </a:solidFill>
                          <a:latin typeface="Lucida Sans Unicode"/>
                          <a:cs typeface="Lucida Sans Unicode"/>
                        </a:rPr>
                        <a:t> </a:t>
                      </a:r>
                      <a:r>
                        <a:rPr sz="700" spc="5" dirty="0">
                          <a:solidFill>
                            <a:srgbClr val="00455F"/>
                          </a:solidFill>
                          <a:latin typeface="Lucida Sans Unicode"/>
                          <a:cs typeface="Lucida Sans Unicode"/>
                        </a:rPr>
                        <a:t>to</a:t>
                      </a:r>
                      <a:r>
                        <a:rPr sz="700" spc="-40" dirty="0">
                          <a:solidFill>
                            <a:srgbClr val="00455F"/>
                          </a:solidFill>
                          <a:latin typeface="Lucida Sans Unicode"/>
                          <a:cs typeface="Lucida Sans Unicode"/>
                        </a:rPr>
                        <a:t> </a:t>
                      </a:r>
                      <a:r>
                        <a:rPr sz="700" spc="15" dirty="0">
                          <a:solidFill>
                            <a:srgbClr val="00455F"/>
                          </a:solidFill>
                          <a:latin typeface="Lucida Sans Unicode"/>
                          <a:cs typeface="Lucida Sans Unicode"/>
                        </a:rPr>
                        <a:t>all</a:t>
                      </a:r>
                      <a:endParaRPr sz="700" dirty="0">
                        <a:latin typeface="Lucida Sans Unicode"/>
                        <a:cs typeface="Lucida Sans Unicode"/>
                      </a:endParaRPr>
                    </a:p>
                    <a:p>
                      <a:pPr marL="85090">
                        <a:lnSpc>
                          <a:spcPct val="100000"/>
                        </a:lnSpc>
                        <a:spcBef>
                          <a:spcPts val="45"/>
                        </a:spcBef>
                      </a:pPr>
                      <a:r>
                        <a:rPr sz="700" spc="30" dirty="0">
                          <a:solidFill>
                            <a:srgbClr val="00455F"/>
                          </a:solidFill>
                          <a:latin typeface="Lucida Sans Unicode"/>
                          <a:cs typeface="Lucida Sans Unicode"/>
                        </a:rPr>
                        <a:t>segments</a:t>
                      </a:r>
                      <a:endParaRPr sz="700" dirty="0">
                        <a:latin typeface="Lucida Sans Unicode"/>
                        <a:cs typeface="Lucida Sans Unicode"/>
                      </a:endParaRPr>
                    </a:p>
                  </a:txBody>
                  <a:tcPr marL="0" marR="0" marT="29845" marB="0">
                    <a:lnL w="19050">
                      <a:solidFill>
                        <a:srgbClr val="FFFFFF"/>
                      </a:solidFill>
                      <a:prstDash val="solid"/>
                    </a:lnL>
                    <a:lnR w="19050">
                      <a:solidFill>
                        <a:srgbClr val="FFFFFF"/>
                      </a:solidFill>
                      <a:prstDash val="solid"/>
                    </a:lnR>
                    <a:lnT w="9525">
                      <a:solidFill>
                        <a:srgbClr val="232D5A"/>
                      </a:solidFill>
                      <a:prstDash val="solid"/>
                    </a:lnT>
                    <a:lnB w="9525">
                      <a:solidFill>
                        <a:srgbClr val="232D5A"/>
                      </a:solidFill>
                      <a:prstDash val="solid"/>
                    </a:lnB>
                    <a:solidFill>
                      <a:srgbClr val="D9D9D9"/>
                    </a:solidFill>
                  </a:tcPr>
                </a:tc>
                <a:tc>
                  <a:txBody>
                    <a:bodyPr/>
                    <a:lstStyle/>
                    <a:p>
                      <a:pPr marL="85090" marR="585470">
                        <a:lnSpc>
                          <a:spcPct val="102899"/>
                        </a:lnSpc>
                        <a:spcBef>
                          <a:spcPts val="210"/>
                        </a:spcBef>
                      </a:pPr>
                      <a:r>
                        <a:rPr sz="700" spc="20" dirty="0">
                          <a:solidFill>
                            <a:srgbClr val="00455F"/>
                          </a:solidFill>
                          <a:latin typeface="Lucida Sans Unicode"/>
                          <a:cs typeface="Lucida Sans Unicode"/>
                        </a:rPr>
                        <a:t>Go </a:t>
                      </a:r>
                      <a:r>
                        <a:rPr sz="700" spc="-15" dirty="0">
                          <a:solidFill>
                            <a:srgbClr val="00455F"/>
                          </a:solidFill>
                          <a:latin typeface="Lucida Sans Unicode"/>
                          <a:cs typeface="Lucida Sans Unicode"/>
                        </a:rPr>
                        <a:t>To </a:t>
                      </a:r>
                      <a:r>
                        <a:rPr sz="700" spc="15" dirty="0">
                          <a:solidFill>
                            <a:srgbClr val="00455F"/>
                          </a:solidFill>
                          <a:latin typeface="Lucida Sans Unicode"/>
                          <a:cs typeface="Lucida Sans Unicode"/>
                        </a:rPr>
                        <a:t>Market </a:t>
                      </a:r>
                      <a:r>
                        <a:rPr sz="700" spc="30" dirty="0">
                          <a:solidFill>
                            <a:srgbClr val="00455F"/>
                          </a:solidFill>
                          <a:latin typeface="Lucida Sans Unicode"/>
                          <a:cs typeface="Lucida Sans Unicode"/>
                        </a:rPr>
                        <a:t>plan </a:t>
                      </a:r>
                      <a:r>
                        <a:rPr sz="700" spc="35" dirty="0">
                          <a:solidFill>
                            <a:srgbClr val="00455F"/>
                          </a:solidFill>
                          <a:latin typeface="Lucida Sans Unicode"/>
                          <a:cs typeface="Lucida Sans Unicode"/>
                        </a:rPr>
                        <a:t> </a:t>
                      </a:r>
                      <a:r>
                        <a:rPr sz="700" dirty="0">
                          <a:solidFill>
                            <a:srgbClr val="00455F"/>
                          </a:solidFill>
                          <a:latin typeface="Lucida Sans Unicode"/>
                          <a:cs typeface="Lucida Sans Unicode"/>
                        </a:rPr>
                        <a:t>S</a:t>
                      </a:r>
                      <a:r>
                        <a:rPr sz="700" spc="5" dirty="0">
                          <a:solidFill>
                            <a:srgbClr val="00455F"/>
                          </a:solidFill>
                          <a:latin typeface="Lucida Sans Unicode"/>
                          <a:cs typeface="Lucida Sans Unicode"/>
                        </a:rPr>
                        <a:t>e</a:t>
                      </a:r>
                      <a:r>
                        <a:rPr sz="700" dirty="0">
                          <a:solidFill>
                            <a:srgbClr val="00455F"/>
                          </a:solidFill>
                          <a:latin typeface="Lucida Sans Unicode"/>
                          <a:cs typeface="Lucida Sans Unicode"/>
                        </a:rPr>
                        <a:t>g</a:t>
                      </a:r>
                      <a:r>
                        <a:rPr sz="700" spc="-5" dirty="0">
                          <a:solidFill>
                            <a:srgbClr val="00455F"/>
                          </a:solidFill>
                          <a:latin typeface="Lucida Sans Unicode"/>
                          <a:cs typeface="Lucida Sans Unicode"/>
                        </a:rPr>
                        <a:t>m</a:t>
                      </a:r>
                      <a:r>
                        <a:rPr sz="700" spc="5" dirty="0">
                          <a:solidFill>
                            <a:srgbClr val="00455F"/>
                          </a:solidFill>
                          <a:latin typeface="Lucida Sans Unicode"/>
                          <a:cs typeface="Lucida Sans Unicode"/>
                        </a:rPr>
                        <a:t>e</a:t>
                      </a:r>
                      <a:r>
                        <a:rPr sz="700" spc="-5" dirty="0">
                          <a:solidFill>
                            <a:srgbClr val="00455F"/>
                          </a:solidFill>
                          <a:latin typeface="Lucida Sans Unicode"/>
                          <a:cs typeface="Lucida Sans Unicode"/>
                        </a:rPr>
                        <a:t>n</a:t>
                      </a:r>
                      <a:r>
                        <a:rPr sz="700" dirty="0">
                          <a:solidFill>
                            <a:srgbClr val="00455F"/>
                          </a:solidFill>
                          <a:latin typeface="Lucida Sans Unicode"/>
                          <a:cs typeface="Lucida Sans Unicode"/>
                        </a:rPr>
                        <a:t>tatio</a:t>
                      </a:r>
                      <a:r>
                        <a:rPr sz="700" spc="-5" dirty="0">
                          <a:solidFill>
                            <a:srgbClr val="00455F"/>
                          </a:solidFill>
                          <a:latin typeface="Lucida Sans Unicode"/>
                          <a:cs typeface="Lucida Sans Unicode"/>
                        </a:rPr>
                        <a:t>n</a:t>
                      </a:r>
                      <a:r>
                        <a:rPr sz="700" dirty="0">
                          <a:solidFill>
                            <a:srgbClr val="00455F"/>
                          </a:solidFill>
                          <a:latin typeface="Lucida Sans Unicode"/>
                          <a:cs typeface="Lucida Sans Unicode"/>
                        </a:rPr>
                        <a:t>,</a:t>
                      </a:r>
                      <a:r>
                        <a:rPr sz="700" spc="-30" dirty="0">
                          <a:solidFill>
                            <a:srgbClr val="00455F"/>
                          </a:solidFill>
                          <a:latin typeface="Lucida Sans Unicode"/>
                          <a:cs typeface="Lucida Sans Unicode"/>
                        </a:rPr>
                        <a:t> </a:t>
                      </a:r>
                      <a:r>
                        <a:rPr sz="700" spc="5" dirty="0">
                          <a:solidFill>
                            <a:srgbClr val="00455F"/>
                          </a:solidFill>
                          <a:latin typeface="Lucida Sans Unicode"/>
                          <a:cs typeface="Lucida Sans Unicode"/>
                        </a:rPr>
                        <a:t>T</a:t>
                      </a:r>
                      <a:r>
                        <a:rPr sz="700" dirty="0">
                          <a:solidFill>
                            <a:srgbClr val="00455F"/>
                          </a:solidFill>
                          <a:latin typeface="Lucida Sans Unicode"/>
                          <a:cs typeface="Lucida Sans Unicode"/>
                        </a:rPr>
                        <a:t>a</a:t>
                      </a:r>
                      <a:r>
                        <a:rPr sz="700" spc="5" dirty="0">
                          <a:solidFill>
                            <a:srgbClr val="00455F"/>
                          </a:solidFill>
                          <a:latin typeface="Lucida Sans Unicode"/>
                          <a:cs typeface="Lucida Sans Unicode"/>
                        </a:rPr>
                        <a:t>r</a:t>
                      </a:r>
                      <a:r>
                        <a:rPr sz="700" dirty="0">
                          <a:solidFill>
                            <a:srgbClr val="00455F"/>
                          </a:solidFill>
                          <a:latin typeface="Lucida Sans Unicode"/>
                          <a:cs typeface="Lucida Sans Unicode"/>
                        </a:rPr>
                        <a:t>g</a:t>
                      </a:r>
                      <a:r>
                        <a:rPr sz="700" spc="5" dirty="0">
                          <a:solidFill>
                            <a:srgbClr val="00455F"/>
                          </a:solidFill>
                          <a:latin typeface="Lucida Sans Unicode"/>
                          <a:cs typeface="Lucida Sans Unicode"/>
                        </a:rPr>
                        <a:t>e</a:t>
                      </a:r>
                      <a:r>
                        <a:rPr sz="700" dirty="0">
                          <a:solidFill>
                            <a:srgbClr val="00455F"/>
                          </a:solidFill>
                          <a:latin typeface="Lucida Sans Unicode"/>
                          <a:cs typeface="Lucida Sans Unicode"/>
                        </a:rPr>
                        <a:t>ti</a:t>
                      </a:r>
                      <a:r>
                        <a:rPr sz="700" spc="-5" dirty="0">
                          <a:solidFill>
                            <a:srgbClr val="00455F"/>
                          </a:solidFill>
                          <a:latin typeface="Lucida Sans Unicode"/>
                          <a:cs typeface="Lucida Sans Unicode"/>
                        </a:rPr>
                        <a:t>n</a:t>
                      </a:r>
                      <a:r>
                        <a:rPr sz="700" dirty="0">
                          <a:solidFill>
                            <a:srgbClr val="00455F"/>
                          </a:solidFill>
                          <a:latin typeface="Lucida Sans Unicode"/>
                          <a:cs typeface="Lucida Sans Unicode"/>
                        </a:rPr>
                        <a:t>g  </a:t>
                      </a:r>
                      <a:r>
                        <a:rPr sz="700" spc="5" dirty="0">
                          <a:solidFill>
                            <a:srgbClr val="00455F"/>
                          </a:solidFill>
                          <a:latin typeface="Lucida Sans Unicode"/>
                          <a:cs typeface="Lucida Sans Unicode"/>
                        </a:rPr>
                        <a:t>Positioning</a:t>
                      </a:r>
                      <a:r>
                        <a:rPr sz="700" spc="-55" dirty="0">
                          <a:solidFill>
                            <a:srgbClr val="00455F"/>
                          </a:solidFill>
                          <a:latin typeface="Lucida Sans Unicode"/>
                          <a:cs typeface="Lucida Sans Unicode"/>
                        </a:rPr>
                        <a:t> </a:t>
                      </a:r>
                      <a:r>
                        <a:rPr sz="700" spc="145" dirty="0">
                          <a:solidFill>
                            <a:srgbClr val="00455F"/>
                          </a:solidFill>
                          <a:latin typeface="Lucida Sans Unicode"/>
                          <a:cs typeface="Lucida Sans Unicode"/>
                        </a:rPr>
                        <a:t>–</a:t>
                      </a:r>
                      <a:r>
                        <a:rPr sz="700" spc="-40" dirty="0">
                          <a:solidFill>
                            <a:srgbClr val="00455F"/>
                          </a:solidFill>
                          <a:latin typeface="Lucida Sans Unicode"/>
                          <a:cs typeface="Lucida Sans Unicode"/>
                        </a:rPr>
                        <a:t> </a:t>
                      </a:r>
                      <a:r>
                        <a:rPr sz="700" spc="30" dirty="0">
                          <a:solidFill>
                            <a:srgbClr val="00455F"/>
                          </a:solidFill>
                          <a:latin typeface="Lucida Sans Unicode"/>
                          <a:cs typeface="Lucida Sans Unicode"/>
                        </a:rPr>
                        <a:t>Value</a:t>
                      </a:r>
                      <a:r>
                        <a:rPr sz="700" spc="-40" dirty="0">
                          <a:solidFill>
                            <a:srgbClr val="00455F"/>
                          </a:solidFill>
                          <a:latin typeface="Lucida Sans Unicode"/>
                          <a:cs typeface="Lucida Sans Unicode"/>
                        </a:rPr>
                        <a:t> </a:t>
                      </a:r>
                      <a:r>
                        <a:rPr sz="700" spc="15" dirty="0">
                          <a:solidFill>
                            <a:srgbClr val="00455F"/>
                          </a:solidFill>
                          <a:latin typeface="Lucida Sans Unicode"/>
                          <a:cs typeface="Lucida Sans Unicode"/>
                        </a:rPr>
                        <a:t>prop </a:t>
                      </a:r>
                      <a:r>
                        <a:rPr sz="700" spc="-210" dirty="0">
                          <a:solidFill>
                            <a:srgbClr val="00455F"/>
                          </a:solidFill>
                          <a:latin typeface="Lucida Sans Unicode"/>
                          <a:cs typeface="Lucida Sans Unicode"/>
                        </a:rPr>
                        <a:t> </a:t>
                      </a:r>
                      <a:r>
                        <a:rPr sz="700" spc="35" dirty="0">
                          <a:solidFill>
                            <a:srgbClr val="00455F"/>
                          </a:solidFill>
                          <a:latin typeface="Lucida Sans Unicode"/>
                          <a:cs typeface="Lucida Sans Unicode"/>
                        </a:rPr>
                        <a:t>Sales</a:t>
                      </a:r>
                      <a:r>
                        <a:rPr sz="700" spc="-40" dirty="0">
                          <a:solidFill>
                            <a:srgbClr val="00455F"/>
                          </a:solidFill>
                          <a:latin typeface="Lucida Sans Unicode"/>
                          <a:cs typeface="Lucida Sans Unicode"/>
                        </a:rPr>
                        <a:t> </a:t>
                      </a:r>
                      <a:r>
                        <a:rPr sz="700" spc="10" dirty="0">
                          <a:solidFill>
                            <a:srgbClr val="00455F"/>
                          </a:solidFill>
                          <a:latin typeface="Lucida Sans Unicode"/>
                          <a:cs typeface="Lucida Sans Unicode"/>
                        </a:rPr>
                        <a:t>training</a:t>
                      </a:r>
                      <a:endParaRPr sz="700" dirty="0">
                        <a:latin typeface="Lucida Sans Unicode"/>
                        <a:cs typeface="Lucida Sans Unicode"/>
                      </a:endParaRPr>
                    </a:p>
                  </a:txBody>
                  <a:tcPr marL="0" marR="0" marT="26670" marB="0">
                    <a:lnL w="19050">
                      <a:solidFill>
                        <a:srgbClr val="FFFFFF"/>
                      </a:solidFill>
                      <a:prstDash val="solid"/>
                    </a:lnL>
                    <a:lnR w="19050">
                      <a:solidFill>
                        <a:srgbClr val="FFFFFF"/>
                      </a:solidFill>
                      <a:prstDash val="solid"/>
                    </a:lnR>
                    <a:lnT w="9525">
                      <a:solidFill>
                        <a:srgbClr val="232D5A"/>
                      </a:solidFill>
                      <a:prstDash val="solid"/>
                    </a:lnT>
                    <a:lnB w="9525">
                      <a:solidFill>
                        <a:srgbClr val="232D5A"/>
                      </a:solidFill>
                      <a:prstDash val="solid"/>
                    </a:lnB>
                    <a:solidFill>
                      <a:srgbClr val="FCF7CB"/>
                    </a:solidFill>
                  </a:tcPr>
                </a:tc>
                <a:tc>
                  <a:txBody>
                    <a:bodyPr/>
                    <a:lstStyle/>
                    <a:p>
                      <a:pPr marL="85090">
                        <a:lnSpc>
                          <a:spcPct val="100000"/>
                        </a:lnSpc>
                        <a:spcBef>
                          <a:spcPts val="235"/>
                        </a:spcBef>
                      </a:pPr>
                      <a:r>
                        <a:rPr sz="700" spc="-5" dirty="0">
                          <a:solidFill>
                            <a:srgbClr val="00455F"/>
                          </a:solidFill>
                          <a:latin typeface="Lucida Sans Unicode"/>
                          <a:cs typeface="Lucida Sans Unicode"/>
                        </a:rPr>
                        <a:t>A</a:t>
                      </a:r>
                      <a:r>
                        <a:rPr sz="700" spc="5" dirty="0">
                          <a:solidFill>
                            <a:srgbClr val="00455F"/>
                          </a:solidFill>
                          <a:latin typeface="Lucida Sans Unicode"/>
                          <a:cs typeface="Lucida Sans Unicode"/>
                        </a:rPr>
                        <a:t>c</a:t>
                      </a:r>
                      <a:r>
                        <a:rPr sz="700" dirty="0">
                          <a:solidFill>
                            <a:srgbClr val="00455F"/>
                          </a:solidFill>
                          <a:latin typeface="Lucida Sans Unicode"/>
                          <a:cs typeface="Lucida Sans Unicode"/>
                        </a:rPr>
                        <a:t>q</a:t>
                      </a:r>
                      <a:r>
                        <a:rPr sz="700" spc="-5" dirty="0">
                          <a:solidFill>
                            <a:srgbClr val="00455F"/>
                          </a:solidFill>
                          <a:latin typeface="Lucida Sans Unicode"/>
                          <a:cs typeface="Lucida Sans Unicode"/>
                        </a:rPr>
                        <a:t>u</a:t>
                      </a:r>
                      <a:r>
                        <a:rPr sz="700" dirty="0">
                          <a:solidFill>
                            <a:srgbClr val="00455F"/>
                          </a:solidFill>
                          <a:latin typeface="Lucida Sans Unicode"/>
                          <a:cs typeface="Lucida Sans Unicode"/>
                        </a:rPr>
                        <a:t>isition</a:t>
                      </a:r>
                      <a:r>
                        <a:rPr sz="700" spc="-40" dirty="0">
                          <a:solidFill>
                            <a:srgbClr val="00455F"/>
                          </a:solidFill>
                          <a:latin typeface="Lucida Sans Unicode"/>
                          <a:cs typeface="Lucida Sans Unicode"/>
                        </a:rPr>
                        <a:t> </a:t>
                      </a:r>
                      <a:r>
                        <a:rPr sz="700" dirty="0">
                          <a:solidFill>
                            <a:srgbClr val="00455F"/>
                          </a:solidFill>
                          <a:latin typeface="Lucida Sans Unicode"/>
                          <a:cs typeface="Lucida Sans Unicode"/>
                        </a:rPr>
                        <a:t>pla</a:t>
                      </a:r>
                      <a:r>
                        <a:rPr sz="700" spc="-5" dirty="0">
                          <a:solidFill>
                            <a:srgbClr val="00455F"/>
                          </a:solidFill>
                          <a:latin typeface="Lucida Sans Unicode"/>
                          <a:cs typeface="Lucida Sans Unicode"/>
                        </a:rPr>
                        <a:t>n</a:t>
                      </a:r>
                      <a:r>
                        <a:rPr sz="700" dirty="0">
                          <a:solidFill>
                            <a:srgbClr val="00455F"/>
                          </a:solidFill>
                          <a:latin typeface="Lucida Sans Unicode"/>
                          <a:cs typeface="Lucida Sans Unicode"/>
                        </a:rPr>
                        <a:t>s:</a:t>
                      </a:r>
                      <a:endParaRPr sz="700" dirty="0">
                        <a:latin typeface="Lucida Sans Unicode"/>
                        <a:cs typeface="Lucida Sans Unicode"/>
                      </a:endParaRPr>
                    </a:p>
                    <a:p>
                      <a:pPr marL="256540" indent="-172085">
                        <a:lnSpc>
                          <a:spcPts val="830"/>
                        </a:lnSpc>
                        <a:spcBef>
                          <a:spcPts val="50"/>
                        </a:spcBef>
                        <a:buFont typeface="Arial MT"/>
                        <a:buChar char="•"/>
                        <a:tabLst>
                          <a:tab pos="256540" algn="l"/>
                          <a:tab pos="257175" algn="l"/>
                        </a:tabLst>
                      </a:pPr>
                      <a:r>
                        <a:rPr sz="700" spc="-5" dirty="0">
                          <a:solidFill>
                            <a:srgbClr val="00455F"/>
                          </a:solidFill>
                          <a:latin typeface="Lucida Sans Unicode"/>
                          <a:cs typeface="Lucida Sans Unicode"/>
                        </a:rPr>
                        <a:t>C</a:t>
                      </a:r>
                      <a:r>
                        <a:rPr sz="700" dirty="0">
                          <a:solidFill>
                            <a:srgbClr val="00455F"/>
                          </a:solidFill>
                          <a:latin typeface="Lucida Sans Unicode"/>
                          <a:cs typeface="Lucida Sans Unicode"/>
                        </a:rPr>
                        <a:t>a</a:t>
                      </a:r>
                      <a:r>
                        <a:rPr sz="700" spc="-5" dirty="0">
                          <a:solidFill>
                            <a:srgbClr val="00455F"/>
                          </a:solidFill>
                          <a:latin typeface="Lucida Sans Unicode"/>
                          <a:cs typeface="Lucida Sans Unicode"/>
                        </a:rPr>
                        <a:t>m</a:t>
                      </a:r>
                      <a:r>
                        <a:rPr sz="700" dirty="0">
                          <a:solidFill>
                            <a:srgbClr val="00455F"/>
                          </a:solidFill>
                          <a:latin typeface="Lucida Sans Unicode"/>
                          <a:cs typeface="Lucida Sans Unicode"/>
                        </a:rPr>
                        <a:t>paign</a:t>
                      </a:r>
                      <a:r>
                        <a:rPr sz="700" spc="-40" dirty="0">
                          <a:solidFill>
                            <a:srgbClr val="00455F"/>
                          </a:solidFill>
                          <a:latin typeface="Lucida Sans Unicode"/>
                          <a:cs typeface="Lucida Sans Unicode"/>
                        </a:rPr>
                        <a:t> </a:t>
                      </a:r>
                      <a:r>
                        <a:rPr sz="700" dirty="0">
                          <a:solidFill>
                            <a:srgbClr val="00455F"/>
                          </a:solidFill>
                          <a:latin typeface="Lucida Sans Unicode"/>
                          <a:cs typeface="Lucida Sans Unicode"/>
                        </a:rPr>
                        <a:t>plan</a:t>
                      </a:r>
                      <a:endParaRPr sz="700" dirty="0">
                        <a:latin typeface="Lucida Sans Unicode"/>
                        <a:cs typeface="Lucida Sans Unicode"/>
                      </a:endParaRPr>
                    </a:p>
                    <a:p>
                      <a:pPr marL="256540" indent="-172085">
                        <a:lnSpc>
                          <a:spcPts val="830"/>
                        </a:lnSpc>
                        <a:buFont typeface="Arial MT"/>
                        <a:buChar char="•"/>
                        <a:tabLst>
                          <a:tab pos="256540" algn="l"/>
                          <a:tab pos="257175" algn="l"/>
                        </a:tabLst>
                      </a:pPr>
                      <a:r>
                        <a:rPr sz="700" spc="20" dirty="0">
                          <a:solidFill>
                            <a:srgbClr val="00455F"/>
                          </a:solidFill>
                          <a:latin typeface="Lucida Sans Unicode"/>
                          <a:cs typeface="Lucida Sans Unicode"/>
                        </a:rPr>
                        <a:t>Always-on</a:t>
                      </a:r>
                      <a:r>
                        <a:rPr sz="700" spc="-45" dirty="0">
                          <a:solidFill>
                            <a:srgbClr val="00455F"/>
                          </a:solidFill>
                          <a:latin typeface="Lucida Sans Unicode"/>
                          <a:cs typeface="Lucida Sans Unicode"/>
                        </a:rPr>
                        <a:t> </a:t>
                      </a:r>
                      <a:r>
                        <a:rPr sz="700" spc="45" dirty="0">
                          <a:solidFill>
                            <a:srgbClr val="00455F"/>
                          </a:solidFill>
                          <a:latin typeface="Lucida Sans Unicode"/>
                          <a:cs typeface="Lucida Sans Unicode"/>
                        </a:rPr>
                        <a:t>demand</a:t>
                      </a:r>
                      <a:r>
                        <a:rPr sz="700" spc="-40" dirty="0">
                          <a:solidFill>
                            <a:srgbClr val="00455F"/>
                          </a:solidFill>
                          <a:latin typeface="Lucida Sans Unicode"/>
                          <a:cs typeface="Lucida Sans Unicode"/>
                        </a:rPr>
                        <a:t> </a:t>
                      </a:r>
                      <a:r>
                        <a:rPr sz="700" spc="20" dirty="0">
                          <a:solidFill>
                            <a:srgbClr val="00455F"/>
                          </a:solidFill>
                          <a:latin typeface="Lucida Sans Unicode"/>
                          <a:cs typeface="Lucida Sans Unicode"/>
                        </a:rPr>
                        <a:t>generation</a:t>
                      </a:r>
                      <a:r>
                        <a:rPr sz="700" spc="-40" dirty="0">
                          <a:solidFill>
                            <a:srgbClr val="00455F"/>
                          </a:solidFill>
                          <a:latin typeface="Lucida Sans Unicode"/>
                          <a:cs typeface="Lucida Sans Unicode"/>
                        </a:rPr>
                        <a:t> </a:t>
                      </a:r>
                      <a:r>
                        <a:rPr sz="700" spc="30" dirty="0">
                          <a:solidFill>
                            <a:srgbClr val="00455F"/>
                          </a:solidFill>
                          <a:latin typeface="Lucida Sans Unicode"/>
                          <a:cs typeface="Lucida Sans Unicode"/>
                        </a:rPr>
                        <a:t>plan</a:t>
                      </a:r>
                      <a:endParaRPr sz="700" dirty="0">
                        <a:latin typeface="Lucida Sans Unicode"/>
                        <a:cs typeface="Lucida Sans Unicode"/>
                      </a:endParaRPr>
                    </a:p>
                  </a:txBody>
                  <a:tcPr marL="0" marR="0" marT="29845" marB="0">
                    <a:lnL w="19050">
                      <a:solidFill>
                        <a:srgbClr val="FFFFFF"/>
                      </a:solidFill>
                      <a:prstDash val="solid"/>
                    </a:lnL>
                    <a:lnR w="19050">
                      <a:solidFill>
                        <a:srgbClr val="FFFFFF"/>
                      </a:solidFill>
                      <a:prstDash val="solid"/>
                    </a:lnR>
                    <a:lnT w="9525">
                      <a:solidFill>
                        <a:srgbClr val="232D5A"/>
                      </a:solidFill>
                      <a:prstDash val="solid"/>
                    </a:lnT>
                    <a:lnB w="9525">
                      <a:solidFill>
                        <a:srgbClr val="232D5A"/>
                      </a:solidFill>
                      <a:prstDash val="solid"/>
                    </a:lnB>
                    <a:solidFill>
                      <a:srgbClr val="B1E3F6"/>
                    </a:solidFill>
                  </a:tcPr>
                </a:tc>
                <a:tc>
                  <a:txBody>
                    <a:bodyPr/>
                    <a:lstStyle/>
                    <a:p>
                      <a:pPr marL="85090">
                        <a:lnSpc>
                          <a:spcPct val="100000"/>
                        </a:lnSpc>
                        <a:spcBef>
                          <a:spcPts val="235"/>
                        </a:spcBef>
                      </a:pPr>
                      <a:r>
                        <a:rPr sz="700" dirty="0">
                          <a:solidFill>
                            <a:srgbClr val="00455F"/>
                          </a:solidFill>
                          <a:latin typeface="Lucida Sans Unicode"/>
                          <a:cs typeface="Lucida Sans Unicode"/>
                        </a:rPr>
                        <a:t>L</a:t>
                      </a:r>
                      <a:r>
                        <a:rPr sz="700" spc="5" dirty="0">
                          <a:solidFill>
                            <a:srgbClr val="00455F"/>
                          </a:solidFill>
                          <a:latin typeface="Lucida Sans Unicode"/>
                          <a:cs typeface="Lucida Sans Unicode"/>
                        </a:rPr>
                        <a:t>e</a:t>
                      </a:r>
                      <a:r>
                        <a:rPr sz="700" dirty="0">
                          <a:solidFill>
                            <a:srgbClr val="00455F"/>
                          </a:solidFill>
                          <a:latin typeface="Lucida Sans Unicode"/>
                          <a:cs typeface="Lucida Sans Unicode"/>
                        </a:rPr>
                        <a:t>ad</a:t>
                      </a:r>
                      <a:r>
                        <a:rPr sz="700" spc="-35" dirty="0">
                          <a:solidFill>
                            <a:srgbClr val="00455F"/>
                          </a:solidFill>
                          <a:latin typeface="Lucida Sans Unicode"/>
                          <a:cs typeface="Lucida Sans Unicode"/>
                        </a:rPr>
                        <a:t> </a:t>
                      </a:r>
                      <a:r>
                        <a:rPr sz="700" dirty="0">
                          <a:solidFill>
                            <a:srgbClr val="00455F"/>
                          </a:solidFill>
                          <a:latin typeface="Lucida Sans Unicode"/>
                          <a:cs typeface="Lucida Sans Unicode"/>
                        </a:rPr>
                        <a:t>g</a:t>
                      </a:r>
                      <a:r>
                        <a:rPr sz="700" spc="5" dirty="0">
                          <a:solidFill>
                            <a:srgbClr val="00455F"/>
                          </a:solidFill>
                          <a:latin typeface="Lucida Sans Unicode"/>
                          <a:cs typeface="Lucida Sans Unicode"/>
                        </a:rPr>
                        <a:t>e</a:t>
                      </a:r>
                      <a:r>
                        <a:rPr sz="700" spc="-5" dirty="0">
                          <a:solidFill>
                            <a:srgbClr val="00455F"/>
                          </a:solidFill>
                          <a:latin typeface="Lucida Sans Unicode"/>
                          <a:cs typeface="Lucida Sans Unicode"/>
                        </a:rPr>
                        <a:t>n</a:t>
                      </a:r>
                      <a:r>
                        <a:rPr sz="700" spc="5" dirty="0">
                          <a:solidFill>
                            <a:srgbClr val="00455F"/>
                          </a:solidFill>
                          <a:latin typeface="Lucida Sans Unicode"/>
                          <a:cs typeface="Lucida Sans Unicode"/>
                        </a:rPr>
                        <a:t>er</a:t>
                      </a:r>
                      <a:r>
                        <a:rPr sz="700" dirty="0">
                          <a:solidFill>
                            <a:srgbClr val="00455F"/>
                          </a:solidFill>
                          <a:latin typeface="Lucida Sans Unicode"/>
                          <a:cs typeface="Lucida Sans Unicode"/>
                        </a:rPr>
                        <a:t>atio</a:t>
                      </a:r>
                      <a:r>
                        <a:rPr sz="700" spc="-5" dirty="0">
                          <a:solidFill>
                            <a:srgbClr val="00455F"/>
                          </a:solidFill>
                          <a:latin typeface="Lucida Sans Unicode"/>
                          <a:cs typeface="Lucida Sans Unicode"/>
                        </a:rPr>
                        <a:t>n</a:t>
                      </a:r>
                      <a:r>
                        <a:rPr sz="700" dirty="0">
                          <a:solidFill>
                            <a:srgbClr val="00455F"/>
                          </a:solidFill>
                          <a:latin typeface="Lucida Sans Unicode"/>
                          <a:cs typeface="Lucida Sans Unicode"/>
                        </a:rPr>
                        <a:t>:</a:t>
                      </a:r>
                      <a:endParaRPr sz="700" dirty="0">
                        <a:latin typeface="Lucida Sans Unicode"/>
                        <a:cs typeface="Lucida Sans Unicode"/>
                      </a:endParaRPr>
                    </a:p>
                    <a:p>
                      <a:pPr marL="256540" indent="-172085">
                        <a:lnSpc>
                          <a:spcPts val="830"/>
                        </a:lnSpc>
                        <a:spcBef>
                          <a:spcPts val="50"/>
                        </a:spcBef>
                        <a:buFont typeface="Arial MT"/>
                        <a:buChar char="•"/>
                        <a:tabLst>
                          <a:tab pos="256540" algn="l"/>
                          <a:tab pos="257175" algn="l"/>
                        </a:tabLst>
                      </a:pPr>
                      <a:r>
                        <a:rPr sz="700" spc="-5" dirty="0">
                          <a:solidFill>
                            <a:srgbClr val="00455F"/>
                          </a:solidFill>
                          <a:latin typeface="Lucida Sans Unicode"/>
                          <a:cs typeface="Lucida Sans Unicode"/>
                        </a:rPr>
                        <a:t>C</a:t>
                      </a:r>
                      <a:r>
                        <a:rPr sz="700" dirty="0">
                          <a:solidFill>
                            <a:srgbClr val="00455F"/>
                          </a:solidFill>
                          <a:latin typeface="Lucida Sans Unicode"/>
                          <a:cs typeface="Lucida Sans Unicode"/>
                        </a:rPr>
                        <a:t>o</a:t>
                      </a:r>
                      <a:r>
                        <a:rPr sz="700" spc="-5" dirty="0">
                          <a:solidFill>
                            <a:srgbClr val="00455F"/>
                          </a:solidFill>
                          <a:latin typeface="Lucida Sans Unicode"/>
                          <a:cs typeface="Lucida Sans Unicode"/>
                        </a:rPr>
                        <a:t>n</a:t>
                      </a:r>
                      <a:r>
                        <a:rPr sz="700" dirty="0">
                          <a:solidFill>
                            <a:srgbClr val="00455F"/>
                          </a:solidFill>
                          <a:latin typeface="Lucida Sans Unicode"/>
                          <a:cs typeface="Lucida Sans Unicode"/>
                        </a:rPr>
                        <a:t>t</a:t>
                      </a:r>
                      <a:r>
                        <a:rPr sz="700" spc="5" dirty="0">
                          <a:solidFill>
                            <a:srgbClr val="00455F"/>
                          </a:solidFill>
                          <a:latin typeface="Lucida Sans Unicode"/>
                          <a:cs typeface="Lucida Sans Unicode"/>
                        </a:rPr>
                        <a:t>e</a:t>
                      </a:r>
                      <a:r>
                        <a:rPr sz="700" spc="-5" dirty="0">
                          <a:solidFill>
                            <a:srgbClr val="00455F"/>
                          </a:solidFill>
                          <a:latin typeface="Lucida Sans Unicode"/>
                          <a:cs typeface="Lucida Sans Unicode"/>
                        </a:rPr>
                        <a:t>n</a:t>
                      </a:r>
                      <a:r>
                        <a:rPr sz="700" dirty="0">
                          <a:solidFill>
                            <a:srgbClr val="00455F"/>
                          </a:solidFill>
                          <a:latin typeface="Lucida Sans Unicode"/>
                          <a:cs typeface="Lucida Sans Unicode"/>
                        </a:rPr>
                        <a:t>t</a:t>
                      </a:r>
                      <a:r>
                        <a:rPr sz="700" spc="-35" dirty="0">
                          <a:solidFill>
                            <a:srgbClr val="00455F"/>
                          </a:solidFill>
                          <a:latin typeface="Lucida Sans Unicode"/>
                          <a:cs typeface="Lucida Sans Unicode"/>
                        </a:rPr>
                        <a:t> </a:t>
                      </a:r>
                      <a:r>
                        <a:rPr sz="700" dirty="0">
                          <a:solidFill>
                            <a:srgbClr val="00455F"/>
                          </a:solidFill>
                          <a:latin typeface="Lucida Sans Unicode"/>
                          <a:cs typeface="Lucida Sans Unicode"/>
                        </a:rPr>
                        <a:t>st</a:t>
                      </a:r>
                      <a:r>
                        <a:rPr sz="700" spc="5" dirty="0">
                          <a:solidFill>
                            <a:srgbClr val="00455F"/>
                          </a:solidFill>
                          <a:latin typeface="Lucida Sans Unicode"/>
                          <a:cs typeface="Lucida Sans Unicode"/>
                        </a:rPr>
                        <a:t>r</a:t>
                      </a:r>
                      <a:r>
                        <a:rPr sz="700" dirty="0">
                          <a:solidFill>
                            <a:srgbClr val="00455F"/>
                          </a:solidFill>
                          <a:latin typeface="Lucida Sans Unicode"/>
                          <a:cs typeface="Lucida Sans Unicode"/>
                        </a:rPr>
                        <a:t>at</a:t>
                      </a:r>
                      <a:r>
                        <a:rPr sz="700" spc="5" dirty="0">
                          <a:solidFill>
                            <a:srgbClr val="00455F"/>
                          </a:solidFill>
                          <a:latin typeface="Lucida Sans Unicode"/>
                          <a:cs typeface="Lucida Sans Unicode"/>
                        </a:rPr>
                        <a:t>e</a:t>
                      </a:r>
                      <a:r>
                        <a:rPr sz="700" dirty="0">
                          <a:solidFill>
                            <a:srgbClr val="00455F"/>
                          </a:solidFill>
                          <a:latin typeface="Lucida Sans Unicode"/>
                          <a:cs typeface="Lucida Sans Unicode"/>
                        </a:rPr>
                        <a:t>gy</a:t>
                      </a:r>
                      <a:endParaRPr sz="700" dirty="0">
                        <a:latin typeface="Lucida Sans Unicode"/>
                        <a:cs typeface="Lucida Sans Unicode"/>
                      </a:endParaRPr>
                    </a:p>
                    <a:p>
                      <a:pPr marL="256540" indent="-172085">
                        <a:lnSpc>
                          <a:spcPts val="830"/>
                        </a:lnSpc>
                        <a:buFont typeface="Arial MT"/>
                        <a:buChar char="•"/>
                        <a:tabLst>
                          <a:tab pos="256540" algn="l"/>
                          <a:tab pos="257175" algn="l"/>
                        </a:tabLst>
                      </a:pPr>
                      <a:r>
                        <a:rPr sz="700" spc="30" dirty="0">
                          <a:solidFill>
                            <a:srgbClr val="00455F"/>
                          </a:solidFill>
                          <a:latin typeface="Lucida Sans Unicode"/>
                          <a:cs typeface="Lucida Sans Unicode"/>
                        </a:rPr>
                        <a:t>Website</a:t>
                      </a:r>
                      <a:r>
                        <a:rPr sz="700" spc="-50" dirty="0">
                          <a:solidFill>
                            <a:srgbClr val="00455F"/>
                          </a:solidFill>
                          <a:latin typeface="Lucida Sans Unicode"/>
                          <a:cs typeface="Lucida Sans Unicode"/>
                        </a:rPr>
                        <a:t> </a:t>
                      </a:r>
                      <a:r>
                        <a:rPr sz="700" spc="20" dirty="0">
                          <a:solidFill>
                            <a:srgbClr val="00455F"/>
                          </a:solidFill>
                          <a:latin typeface="Lucida Sans Unicode"/>
                          <a:cs typeface="Lucida Sans Unicode"/>
                        </a:rPr>
                        <a:t>landing</a:t>
                      </a:r>
                      <a:r>
                        <a:rPr sz="700" spc="-50" dirty="0">
                          <a:solidFill>
                            <a:srgbClr val="00455F"/>
                          </a:solidFill>
                          <a:latin typeface="Lucida Sans Unicode"/>
                          <a:cs typeface="Lucida Sans Unicode"/>
                        </a:rPr>
                        <a:t> </a:t>
                      </a:r>
                      <a:r>
                        <a:rPr sz="700" spc="40" dirty="0">
                          <a:solidFill>
                            <a:srgbClr val="00455F"/>
                          </a:solidFill>
                          <a:latin typeface="Lucida Sans Unicode"/>
                          <a:cs typeface="Lucida Sans Unicode"/>
                        </a:rPr>
                        <a:t>pages</a:t>
                      </a:r>
                      <a:endParaRPr sz="700" dirty="0">
                        <a:latin typeface="Lucida Sans Unicode"/>
                        <a:cs typeface="Lucida Sans Unicode"/>
                      </a:endParaRPr>
                    </a:p>
                  </a:txBody>
                  <a:tcPr marL="0" marR="0" marT="29845" marB="0">
                    <a:lnL w="19050">
                      <a:solidFill>
                        <a:srgbClr val="FFFFFF"/>
                      </a:solidFill>
                      <a:prstDash val="solid"/>
                    </a:lnL>
                    <a:lnR w="19050">
                      <a:solidFill>
                        <a:srgbClr val="FFFFFF"/>
                      </a:solidFill>
                      <a:prstDash val="solid"/>
                    </a:lnR>
                    <a:lnT w="9525">
                      <a:solidFill>
                        <a:srgbClr val="232D5A"/>
                      </a:solidFill>
                      <a:prstDash val="solid"/>
                    </a:lnT>
                    <a:lnB w="9525">
                      <a:solidFill>
                        <a:srgbClr val="232D5A"/>
                      </a:solidFill>
                      <a:prstDash val="solid"/>
                    </a:lnB>
                    <a:solidFill>
                      <a:srgbClr val="D5C0DB"/>
                    </a:solidFill>
                  </a:tcPr>
                </a:tc>
                <a:tc>
                  <a:txBody>
                    <a:bodyPr/>
                    <a:lstStyle/>
                    <a:p>
                      <a:pPr marL="85090">
                        <a:lnSpc>
                          <a:spcPct val="100000"/>
                        </a:lnSpc>
                        <a:spcBef>
                          <a:spcPts val="235"/>
                        </a:spcBef>
                      </a:pPr>
                      <a:r>
                        <a:rPr sz="700" spc="-5" dirty="0">
                          <a:solidFill>
                            <a:srgbClr val="00455F"/>
                          </a:solidFill>
                          <a:latin typeface="Lucida Sans Unicode"/>
                          <a:cs typeface="Lucida Sans Unicode"/>
                        </a:rPr>
                        <a:t>P</a:t>
                      </a:r>
                      <a:r>
                        <a:rPr sz="700" spc="5" dirty="0">
                          <a:solidFill>
                            <a:srgbClr val="00455F"/>
                          </a:solidFill>
                          <a:latin typeface="Lucida Sans Unicode"/>
                          <a:cs typeface="Lucida Sans Unicode"/>
                        </a:rPr>
                        <a:t>r</a:t>
                      </a:r>
                      <a:r>
                        <a:rPr sz="700" dirty="0">
                          <a:solidFill>
                            <a:srgbClr val="00455F"/>
                          </a:solidFill>
                          <a:latin typeface="Lucida Sans Unicode"/>
                          <a:cs typeface="Lucida Sans Unicode"/>
                        </a:rPr>
                        <a:t>osp</a:t>
                      </a:r>
                      <a:r>
                        <a:rPr sz="700" spc="5" dirty="0">
                          <a:solidFill>
                            <a:srgbClr val="00455F"/>
                          </a:solidFill>
                          <a:latin typeface="Lucida Sans Unicode"/>
                          <a:cs typeface="Lucida Sans Unicode"/>
                        </a:rPr>
                        <a:t>ec</a:t>
                      </a:r>
                      <a:r>
                        <a:rPr sz="700" dirty="0">
                          <a:solidFill>
                            <a:srgbClr val="00455F"/>
                          </a:solidFill>
                          <a:latin typeface="Lucida Sans Unicode"/>
                          <a:cs typeface="Lucida Sans Unicode"/>
                        </a:rPr>
                        <a:t>t</a:t>
                      </a:r>
                      <a:r>
                        <a:rPr sz="700" spc="-35" dirty="0">
                          <a:solidFill>
                            <a:srgbClr val="00455F"/>
                          </a:solidFill>
                          <a:latin typeface="Lucida Sans Unicode"/>
                          <a:cs typeface="Lucida Sans Unicode"/>
                        </a:rPr>
                        <a:t> </a:t>
                      </a:r>
                      <a:r>
                        <a:rPr sz="700" spc="-5" dirty="0">
                          <a:solidFill>
                            <a:srgbClr val="00455F"/>
                          </a:solidFill>
                          <a:latin typeface="Lucida Sans Unicode"/>
                          <a:cs typeface="Lucida Sans Unicode"/>
                        </a:rPr>
                        <a:t>nu</a:t>
                      </a:r>
                      <a:r>
                        <a:rPr sz="700" spc="5" dirty="0">
                          <a:solidFill>
                            <a:srgbClr val="00455F"/>
                          </a:solidFill>
                          <a:latin typeface="Lucida Sans Unicode"/>
                          <a:cs typeface="Lucida Sans Unicode"/>
                        </a:rPr>
                        <a:t>r</a:t>
                      </a:r>
                      <a:r>
                        <a:rPr sz="700" dirty="0">
                          <a:solidFill>
                            <a:srgbClr val="00455F"/>
                          </a:solidFill>
                          <a:latin typeface="Lucida Sans Unicode"/>
                          <a:cs typeface="Lucida Sans Unicode"/>
                        </a:rPr>
                        <a:t>t</a:t>
                      </a:r>
                      <a:r>
                        <a:rPr sz="700" spc="-5" dirty="0">
                          <a:solidFill>
                            <a:srgbClr val="00455F"/>
                          </a:solidFill>
                          <a:latin typeface="Lucida Sans Unicode"/>
                          <a:cs typeface="Lucida Sans Unicode"/>
                        </a:rPr>
                        <a:t>u</a:t>
                      </a:r>
                      <a:r>
                        <a:rPr sz="700" spc="5" dirty="0">
                          <a:solidFill>
                            <a:srgbClr val="00455F"/>
                          </a:solidFill>
                          <a:latin typeface="Lucida Sans Unicode"/>
                          <a:cs typeface="Lucida Sans Unicode"/>
                        </a:rPr>
                        <a:t>r</a:t>
                      </a:r>
                      <a:r>
                        <a:rPr sz="700" dirty="0">
                          <a:solidFill>
                            <a:srgbClr val="00455F"/>
                          </a:solidFill>
                          <a:latin typeface="Lucida Sans Unicode"/>
                          <a:cs typeface="Lucida Sans Unicode"/>
                        </a:rPr>
                        <a:t>i</a:t>
                      </a:r>
                      <a:r>
                        <a:rPr sz="700" spc="-5" dirty="0">
                          <a:solidFill>
                            <a:srgbClr val="00455F"/>
                          </a:solidFill>
                          <a:latin typeface="Lucida Sans Unicode"/>
                          <a:cs typeface="Lucida Sans Unicode"/>
                        </a:rPr>
                        <a:t>n</a:t>
                      </a:r>
                      <a:r>
                        <a:rPr sz="700" dirty="0">
                          <a:solidFill>
                            <a:srgbClr val="00455F"/>
                          </a:solidFill>
                          <a:latin typeface="Lucida Sans Unicode"/>
                          <a:cs typeface="Lucida Sans Unicode"/>
                        </a:rPr>
                        <a:t>g:</a:t>
                      </a:r>
                      <a:endParaRPr sz="700" dirty="0">
                        <a:latin typeface="Lucida Sans Unicode"/>
                        <a:cs typeface="Lucida Sans Unicode"/>
                      </a:endParaRPr>
                    </a:p>
                    <a:p>
                      <a:pPr marL="256540" indent="-172085">
                        <a:lnSpc>
                          <a:spcPts val="830"/>
                        </a:lnSpc>
                        <a:spcBef>
                          <a:spcPts val="50"/>
                        </a:spcBef>
                        <a:buFont typeface="Arial MT"/>
                        <a:buChar char="•"/>
                        <a:tabLst>
                          <a:tab pos="256540" algn="l"/>
                          <a:tab pos="257175" algn="l"/>
                        </a:tabLst>
                      </a:pPr>
                      <a:r>
                        <a:rPr sz="700" spc="-5" dirty="0">
                          <a:solidFill>
                            <a:srgbClr val="00455F"/>
                          </a:solidFill>
                          <a:latin typeface="Lucida Sans Unicode"/>
                          <a:cs typeface="Lucida Sans Unicode"/>
                        </a:rPr>
                        <a:t>C</a:t>
                      </a:r>
                      <a:r>
                        <a:rPr sz="700" dirty="0">
                          <a:solidFill>
                            <a:srgbClr val="00455F"/>
                          </a:solidFill>
                          <a:latin typeface="Lucida Sans Unicode"/>
                          <a:cs typeface="Lucida Sans Unicode"/>
                        </a:rPr>
                        <a:t>o</a:t>
                      </a:r>
                      <a:r>
                        <a:rPr sz="700" spc="-5" dirty="0">
                          <a:solidFill>
                            <a:srgbClr val="00455F"/>
                          </a:solidFill>
                          <a:latin typeface="Lucida Sans Unicode"/>
                          <a:cs typeface="Lucida Sans Unicode"/>
                        </a:rPr>
                        <a:t>n</a:t>
                      </a:r>
                      <a:r>
                        <a:rPr sz="700" dirty="0">
                          <a:solidFill>
                            <a:srgbClr val="00455F"/>
                          </a:solidFill>
                          <a:latin typeface="Lucida Sans Unicode"/>
                          <a:cs typeface="Lucida Sans Unicode"/>
                        </a:rPr>
                        <a:t>tact</a:t>
                      </a:r>
                      <a:r>
                        <a:rPr sz="700" spc="-35" dirty="0">
                          <a:solidFill>
                            <a:srgbClr val="00455F"/>
                          </a:solidFill>
                          <a:latin typeface="Lucida Sans Unicode"/>
                          <a:cs typeface="Lucida Sans Unicode"/>
                        </a:rPr>
                        <a:t> </a:t>
                      </a:r>
                      <a:r>
                        <a:rPr sz="700" dirty="0">
                          <a:solidFill>
                            <a:srgbClr val="00455F"/>
                          </a:solidFill>
                          <a:latin typeface="Lucida Sans Unicode"/>
                          <a:cs typeface="Lucida Sans Unicode"/>
                        </a:rPr>
                        <a:t>st</a:t>
                      </a:r>
                      <a:r>
                        <a:rPr sz="700" spc="5" dirty="0">
                          <a:solidFill>
                            <a:srgbClr val="00455F"/>
                          </a:solidFill>
                          <a:latin typeface="Lucida Sans Unicode"/>
                          <a:cs typeface="Lucida Sans Unicode"/>
                        </a:rPr>
                        <a:t>r</a:t>
                      </a:r>
                      <a:r>
                        <a:rPr sz="700" dirty="0">
                          <a:solidFill>
                            <a:srgbClr val="00455F"/>
                          </a:solidFill>
                          <a:latin typeface="Lucida Sans Unicode"/>
                          <a:cs typeface="Lucida Sans Unicode"/>
                        </a:rPr>
                        <a:t>at</a:t>
                      </a:r>
                      <a:r>
                        <a:rPr sz="700" spc="5" dirty="0">
                          <a:solidFill>
                            <a:srgbClr val="00455F"/>
                          </a:solidFill>
                          <a:latin typeface="Lucida Sans Unicode"/>
                          <a:cs typeface="Lucida Sans Unicode"/>
                        </a:rPr>
                        <a:t>e</a:t>
                      </a:r>
                      <a:r>
                        <a:rPr sz="700" dirty="0">
                          <a:solidFill>
                            <a:srgbClr val="00455F"/>
                          </a:solidFill>
                          <a:latin typeface="Lucida Sans Unicode"/>
                          <a:cs typeface="Lucida Sans Unicode"/>
                        </a:rPr>
                        <a:t>gy</a:t>
                      </a:r>
                      <a:endParaRPr sz="700" dirty="0">
                        <a:latin typeface="Lucida Sans Unicode"/>
                        <a:cs typeface="Lucida Sans Unicode"/>
                      </a:endParaRPr>
                    </a:p>
                    <a:p>
                      <a:pPr marL="256540" indent="-172085">
                        <a:lnSpc>
                          <a:spcPts val="830"/>
                        </a:lnSpc>
                        <a:buFont typeface="Arial MT"/>
                        <a:buChar char="•"/>
                        <a:tabLst>
                          <a:tab pos="256540" algn="l"/>
                          <a:tab pos="257175" algn="l"/>
                        </a:tabLst>
                      </a:pPr>
                      <a:r>
                        <a:rPr sz="700" spc="15" dirty="0">
                          <a:solidFill>
                            <a:srgbClr val="00455F"/>
                          </a:solidFill>
                          <a:latin typeface="Lucida Sans Unicode"/>
                          <a:cs typeface="Lucida Sans Unicode"/>
                        </a:rPr>
                        <a:t>Multichannel</a:t>
                      </a:r>
                      <a:r>
                        <a:rPr sz="700" spc="-50" dirty="0">
                          <a:solidFill>
                            <a:srgbClr val="00455F"/>
                          </a:solidFill>
                          <a:latin typeface="Lucida Sans Unicode"/>
                          <a:cs typeface="Lucida Sans Unicode"/>
                        </a:rPr>
                        <a:t> </a:t>
                      </a:r>
                      <a:r>
                        <a:rPr sz="700" spc="30" dirty="0">
                          <a:solidFill>
                            <a:srgbClr val="00455F"/>
                          </a:solidFill>
                          <a:latin typeface="Lucida Sans Unicode"/>
                          <a:cs typeface="Lucida Sans Unicode"/>
                        </a:rPr>
                        <a:t>sales</a:t>
                      </a:r>
                      <a:r>
                        <a:rPr sz="700" spc="-45" dirty="0">
                          <a:solidFill>
                            <a:srgbClr val="00455F"/>
                          </a:solidFill>
                          <a:latin typeface="Lucida Sans Unicode"/>
                          <a:cs typeface="Lucida Sans Unicode"/>
                        </a:rPr>
                        <a:t> </a:t>
                      </a:r>
                      <a:r>
                        <a:rPr sz="700" spc="10" dirty="0">
                          <a:solidFill>
                            <a:srgbClr val="00455F"/>
                          </a:solidFill>
                          <a:latin typeface="Lucida Sans Unicode"/>
                          <a:cs typeface="Lucida Sans Unicode"/>
                        </a:rPr>
                        <a:t>support</a:t>
                      </a:r>
                      <a:endParaRPr sz="700" dirty="0">
                        <a:latin typeface="Lucida Sans Unicode"/>
                        <a:cs typeface="Lucida Sans Unicode"/>
                      </a:endParaRPr>
                    </a:p>
                  </a:txBody>
                  <a:tcPr marL="0" marR="0" marT="29845" marB="0">
                    <a:lnL w="19050">
                      <a:solidFill>
                        <a:srgbClr val="FFFFFF"/>
                      </a:solidFill>
                      <a:prstDash val="solid"/>
                    </a:lnL>
                    <a:lnR w="19050">
                      <a:solidFill>
                        <a:srgbClr val="FFFFFF"/>
                      </a:solidFill>
                      <a:prstDash val="solid"/>
                    </a:lnR>
                    <a:lnT w="9525">
                      <a:solidFill>
                        <a:srgbClr val="232D5A"/>
                      </a:solidFill>
                      <a:prstDash val="solid"/>
                    </a:lnT>
                    <a:lnB w="9525">
                      <a:solidFill>
                        <a:srgbClr val="232D5A"/>
                      </a:solidFill>
                      <a:prstDash val="solid"/>
                    </a:lnB>
                    <a:solidFill>
                      <a:srgbClr val="B1DFCC"/>
                    </a:solidFill>
                  </a:tcPr>
                </a:tc>
                <a:tc>
                  <a:txBody>
                    <a:bodyPr/>
                    <a:lstStyle/>
                    <a:p>
                      <a:pPr marL="85090">
                        <a:lnSpc>
                          <a:spcPct val="100000"/>
                        </a:lnSpc>
                        <a:spcBef>
                          <a:spcPts val="235"/>
                        </a:spcBef>
                      </a:pPr>
                      <a:r>
                        <a:rPr sz="700" spc="-5" dirty="0">
                          <a:solidFill>
                            <a:srgbClr val="00455F"/>
                          </a:solidFill>
                          <a:latin typeface="Lucida Sans Unicode"/>
                          <a:cs typeface="Lucida Sans Unicode"/>
                        </a:rPr>
                        <a:t>R</a:t>
                      </a:r>
                      <a:r>
                        <a:rPr sz="700" spc="5" dirty="0">
                          <a:solidFill>
                            <a:srgbClr val="00455F"/>
                          </a:solidFill>
                          <a:latin typeface="Lucida Sans Unicode"/>
                          <a:cs typeface="Lucida Sans Unicode"/>
                        </a:rPr>
                        <a:t>e</a:t>
                      </a:r>
                      <a:r>
                        <a:rPr sz="700" dirty="0">
                          <a:solidFill>
                            <a:srgbClr val="00455F"/>
                          </a:solidFill>
                          <a:latin typeface="Lucida Sans Unicode"/>
                          <a:cs typeface="Lucida Sans Unicode"/>
                        </a:rPr>
                        <a:t>t</a:t>
                      </a:r>
                      <a:r>
                        <a:rPr sz="700" spc="5" dirty="0">
                          <a:solidFill>
                            <a:srgbClr val="00455F"/>
                          </a:solidFill>
                          <a:latin typeface="Lucida Sans Unicode"/>
                          <a:cs typeface="Lucida Sans Unicode"/>
                        </a:rPr>
                        <a:t>e</a:t>
                      </a:r>
                      <a:r>
                        <a:rPr sz="700" spc="-5" dirty="0">
                          <a:solidFill>
                            <a:srgbClr val="00455F"/>
                          </a:solidFill>
                          <a:latin typeface="Lucida Sans Unicode"/>
                          <a:cs typeface="Lucida Sans Unicode"/>
                        </a:rPr>
                        <a:t>n</a:t>
                      </a:r>
                      <a:r>
                        <a:rPr sz="700" dirty="0">
                          <a:solidFill>
                            <a:srgbClr val="00455F"/>
                          </a:solidFill>
                          <a:latin typeface="Lucida Sans Unicode"/>
                          <a:cs typeface="Lucida Sans Unicode"/>
                        </a:rPr>
                        <a:t>tion</a:t>
                      </a:r>
                      <a:r>
                        <a:rPr sz="700" spc="-40" dirty="0">
                          <a:solidFill>
                            <a:srgbClr val="00455F"/>
                          </a:solidFill>
                          <a:latin typeface="Lucida Sans Unicode"/>
                          <a:cs typeface="Lucida Sans Unicode"/>
                        </a:rPr>
                        <a:t> </a:t>
                      </a:r>
                      <a:r>
                        <a:rPr sz="700" dirty="0">
                          <a:solidFill>
                            <a:srgbClr val="00455F"/>
                          </a:solidFill>
                          <a:latin typeface="Lucida Sans Unicode"/>
                          <a:cs typeface="Lucida Sans Unicode"/>
                        </a:rPr>
                        <a:t>plan</a:t>
                      </a:r>
                      <a:endParaRPr sz="700" dirty="0">
                        <a:latin typeface="Lucida Sans Unicode"/>
                        <a:cs typeface="Lucida Sans Unicode"/>
                      </a:endParaRPr>
                    </a:p>
                    <a:p>
                      <a:pPr marL="256540" indent="-172085">
                        <a:lnSpc>
                          <a:spcPts val="830"/>
                        </a:lnSpc>
                        <a:spcBef>
                          <a:spcPts val="50"/>
                        </a:spcBef>
                        <a:buFont typeface="Arial MT"/>
                        <a:buChar char="•"/>
                        <a:tabLst>
                          <a:tab pos="256540" algn="l"/>
                          <a:tab pos="257175" algn="l"/>
                        </a:tabLst>
                      </a:pPr>
                      <a:r>
                        <a:rPr sz="700" spc="20" dirty="0">
                          <a:solidFill>
                            <a:srgbClr val="00455F"/>
                          </a:solidFill>
                          <a:latin typeface="Lucida Sans Unicode"/>
                          <a:cs typeface="Lucida Sans Unicode"/>
                        </a:rPr>
                        <a:t>Onboarding</a:t>
                      </a:r>
                      <a:endParaRPr sz="700" dirty="0">
                        <a:latin typeface="Lucida Sans Unicode"/>
                        <a:cs typeface="Lucida Sans Unicode"/>
                      </a:endParaRPr>
                    </a:p>
                    <a:p>
                      <a:pPr marL="256540" indent="-172085">
                        <a:lnSpc>
                          <a:spcPts val="830"/>
                        </a:lnSpc>
                        <a:buFont typeface="Arial MT"/>
                        <a:buChar char="•"/>
                        <a:tabLst>
                          <a:tab pos="256540" algn="l"/>
                          <a:tab pos="257175" algn="l"/>
                        </a:tabLst>
                      </a:pPr>
                      <a:r>
                        <a:rPr sz="700" spc="20" dirty="0">
                          <a:solidFill>
                            <a:srgbClr val="00455F"/>
                          </a:solidFill>
                          <a:latin typeface="Lucida Sans Unicode"/>
                          <a:cs typeface="Lucida Sans Unicode"/>
                        </a:rPr>
                        <a:t>Customer</a:t>
                      </a:r>
                      <a:r>
                        <a:rPr sz="700" spc="-50" dirty="0">
                          <a:solidFill>
                            <a:srgbClr val="00455F"/>
                          </a:solidFill>
                          <a:latin typeface="Lucida Sans Unicode"/>
                          <a:cs typeface="Lucida Sans Unicode"/>
                        </a:rPr>
                        <a:t> </a:t>
                      </a:r>
                      <a:r>
                        <a:rPr sz="700" spc="40" dirty="0">
                          <a:solidFill>
                            <a:srgbClr val="00455F"/>
                          </a:solidFill>
                          <a:latin typeface="Lucida Sans Unicode"/>
                          <a:cs typeface="Lucida Sans Unicode"/>
                        </a:rPr>
                        <a:t>care</a:t>
                      </a:r>
                      <a:endParaRPr sz="700" dirty="0">
                        <a:latin typeface="Lucida Sans Unicode"/>
                        <a:cs typeface="Lucida Sans Unicode"/>
                      </a:endParaRPr>
                    </a:p>
                  </a:txBody>
                  <a:tcPr marL="0" marR="0" marT="29845" marB="0">
                    <a:lnL w="19050">
                      <a:solidFill>
                        <a:srgbClr val="FFFFFF"/>
                      </a:solidFill>
                      <a:prstDash val="solid"/>
                    </a:lnL>
                    <a:lnR w="19050">
                      <a:solidFill>
                        <a:srgbClr val="FFFFFF"/>
                      </a:solidFill>
                      <a:prstDash val="solid"/>
                    </a:lnR>
                    <a:lnT w="9525">
                      <a:solidFill>
                        <a:srgbClr val="232D5A"/>
                      </a:solidFill>
                      <a:prstDash val="solid"/>
                    </a:lnT>
                    <a:lnB w="9525">
                      <a:solidFill>
                        <a:srgbClr val="232D5A"/>
                      </a:solidFill>
                      <a:prstDash val="solid"/>
                    </a:lnB>
                    <a:solidFill>
                      <a:srgbClr val="BFBFBF"/>
                    </a:solidFill>
                  </a:tcPr>
                </a:tc>
                <a:extLst>
                  <a:ext uri="{0D108BD9-81ED-4DB2-BD59-A6C34878D82A}">
                    <a16:rowId xmlns:a16="http://schemas.microsoft.com/office/drawing/2014/main" val="10001"/>
                  </a:ext>
                </a:extLst>
              </a:tr>
              <a:tr h="1365332">
                <a:tc>
                  <a:txBody>
                    <a:bodyPr/>
                    <a:lstStyle/>
                    <a:p>
                      <a:pPr marL="85090">
                        <a:lnSpc>
                          <a:spcPct val="100000"/>
                        </a:lnSpc>
                        <a:spcBef>
                          <a:spcPts val="225"/>
                        </a:spcBef>
                      </a:pPr>
                      <a:r>
                        <a:rPr sz="700" spc="-5" dirty="0">
                          <a:solidFill>
                            <a:srgbClr val="00455F"/>
                          </a:solidFill>
                          <a:latin typeface="Lucida Sans Unicode"/>
                          <a:cs typeface="Lucida Sans Unicode"/>
                        </a:rPr>
                        <a:t>MAR</a:t>
                      </a:r>
                      <a:r>
                        <a:rPr sz="700" spc="-10" dirty="0">
                          <a:solidFill>
                            <a:srgbClr val="00455F"/>
                          </a:solidFill>
                          <a:latin typeface="Lucida Sans Unicode"/>
                          <a:cs typeface="Lucida Sans Unicode"/>
                        </a:rPr>
                        <a:t>K</a:t>
                      </a:r>
                      <a:r>
                        <a:rPr sz="700" spc="-5" dirty="0">
                          <a:solidFill>
                            <a:srgbClr val="00455F"/>
                          </a:solidFill>
                          <a:latin typeface="Lucida Sans Unicode"/>
                          <a:cs typeface="Lucida Sans Unicode"/>
                        </a:rPr>
                        <a:t>E</a:t>
                      </a:r>
                      <a:r>
                        <a:rPr sz="700" dirty="0">
                          <a:solidFill>
                            <a:srgbClr val="00455F"/>
                          </a:solidFill>
                          <a:latin typeface="Lucida Sans Unicode"/>
                          <a:cs typeface="Lucida Sans Unicode"/>
                        </a:rPr>
                        <a:t>T</a:t>
                      </a:r>
                      <a:r>
                        <a:rPr sz="700" spc="-30" dirty="0">
                          <a:solidFill>
                            <a:srgbClr val="00455F"/>
                          </a:solidFill>
                          <a:latin typeface="Lucida Sans Unicode"/>
                          <a:cs typeface="Lucida Sans Unicode"/>
                        </a:rPr>
                        <a:t> </a:t>
                      </a:r>
                      <a:r>
                        <a:rPr sz="700" dirty="0">
                          <a:solidFill>
                            <a:srgbClr val="00455F"/>
                          </a:solidFill>
                          <a:latin typeface="Lucida Sans Unicode"/>
                          <a:cs typeface="Lucida Sans Unicode"/>
                        </a:rPr>
                        <a:t>TO</a:t>
                      </a:r>
                      <a:r>
                        <a:rPr sz="700" spc="-35" dirty="0">
                          <a:solidFill>
                            <a:srgbClr val="00455F"/>
                          </a:solidFill>
                          <a:latin typeface="Lucida Sans Unicode"/>
                          <a:cs typeface="Lucida Sans Unicode"/>
                        </a:rPr>
                        <a:t> </a:t>
                      </a:r>
                      <a:r>
                        <a:rPr sz="700" spc="5" dirty="0">
                          <a:solidFill>
                            <a:srgbClr val="00455F"/>
                          </a:solidFill>
                          <a:latin typeface="Lucida Sans Unicode"/>
                          <a:cs typeface="Lucida Sans Unicode"/>
                        </a:rPr>
                        <a:t>(</a:t>
                      </a:r>
                      <a:r>
                        <a:rPr sz="700" spc="-5" dirty="0">
                          <a:solidFill>
                            <a:srgbClr val="00455F"/>
                          </a:solidFill>
                          <a:latin typeface="Lucida Sans Unicode"/>
                          <a:cs typeface="Lucida Sans Unicode"/>
                        </a:rPr>
                        <a:t>M</a:t>
                      </a:r>
                      <a:r>
                        <a:rPr sz="700" dirty="0">
                          <a:solidFill>
                            <a:srgbClr val="00455F"/>
                          </a:solidFill>
                          <a:latin typeface="Lucida Sans Unicode"/>
                          <a:cs typeface="Lucida Sans Unicode"/>
                        </a:rPr>
                        <a:t>UST</a:t>
                      </a:r>
                      <a:r>
                        <a:rPr sz="700" spc="-30" dirty="0">
                          <a:solidFill>
                            <a:srgbClr val="00455F"/>
                          </a:solidFill>
                          <a:latin typeface="Lucida Sans Unicode"/>
                          <a:cs typeface="Lucida Sans Unicode"/>
                        </a:rPr>
                        <a:t> </a:t>
                      </a:r>
                      <a:r>
                        <a:rPr sz="700" dirty="0">
                          <a:solidFill>
                            <a:srgbClr val="00455F"/>
                          </a:solidFill>
                          <a:latin typeface="Lucida Sans Unicode"/>
                          <a:cs typeface="Lucida Sans Unicode"/>
                        </a:rPr>
                        <a:t>DO)</a:t>
                      </a:r>
                      <a:endParaRPr sz="700" dirty="0">
                        <a:latin typeface="Lucida Sans Unicode"/>
                        <a:cs typeface="Lucida Sans Unicode"/>
                      </a:endParaRPr>
                    </a:p>
                    <a:p>
                      <a:pPr>
                        <a:lnSpc>
                          <a:spcPct val="100000"/>
                        </a:lnSpc>
                      </a:pPr>
                      <a:endParaRPr sz="1000" dirty="0">
                        <a:latin typeface="Times New Roman"/>
                        <a:cs typeface="Times New Roman"/>
                      </a:endParaRPr>
                    </a:p>
                    <a:p>
                      <a:pPr marL="85090">
                        <a:lnSpc>
                          <a:spcPts val="815"/>
                        </a:lnSpc>
                        <a:spcBef>
                          <a:spcPts val="625"/>
                        </a:spcBef>
                      </a:pPr>
                      <a:r>
                        <a:rPr sz="700" spc="-15" dirty="0">
                          <a:solidFill>
                            <a:srgbClr val="00455F"/>
                          </a:solidFill>
                          <a:latin typeface="Lucida Sans Unicode"/>
                          <a:cs typeface="Lucida Sans Unicode"/>
                        </a:rPr>
                        <a:t>AUDIENCE:</a:t>
                      </a:r>
                      <a:endParaRPr sz="700" dirty="0">
                        <a:latin typeface="Lucida Sans Unicode"/>
                        <a:cs typeface="Lucida Sans Unicode"/>
                      </a:endParaRPr>
                    </a:p>
                    <a:p>
                      <a:pPr marL="85090" marR="408305">
                        <a:lnSpc>
                          <a:spcPts val="790"/>
                        </a:lnSpc>
                        <a:spcBef>
                          <a:spcPts val="45"/>
                        </a:spcBef>
                      </a:pPr>
                      <a:r>
                        <a:rPr sz="700" spc="-5" dirty="0">
                          <a:solidFill>
                            <a:srgbClr val="00455F"/>
                          </a:solidFill>
                          <a:latin typeface="Lucida Sans Unicode"/>
                          <a:cs typeface="Lucida Sans Unicode"/>
                        </a:rPr>
                        <a:t>R</a:t>
                      </a:r>
                      <a:r>
                        <a:rPr sz="700" spc="5" dirty="0">
                          <a:solidFill>
                            <a:srgbClr val="00455F"/>
                          </a:solidFill>
                          <a:latin typeface="Lucida Sans Unicode"/>
                          <a:cs typeface="Lucida Sans Unicode"/>
                        </a:rPr>
                        <a:t>e</a:t>
                      </a:r>
                      <a:r>
                        <a:rPr sz="700" dirty="0">
                          <a:solidFill>
                            <a:srgbClr val="00455F"/>
                          </a:solidFill>
                          <a:latin typeface="Lucida Sans Unicode"/>
                          <a:cs typeface="Lucida Sans Unicode"/>
                        </a:rPr>
                        <a:t>s</a:t>
                      </a:r>
                      <a:r>
                        <a:rPr sz="700" spc="5" dirty="0">
                          <a:solidFill>
                            <a:srgbClr val="00455F"/>
                          </a:solidFill>
                          <a:latin typeface="Lucida Sans Unicode"/>
                          <a:cs typeface="Lucida Sans Unicode"/>
                        </a:rPr>
                        <a:t>e</a:t>
                      </a:r>
                      <a:r>
                        <a:rPr sz="700" dirty="0">
                          <a:solidFill>
                            <a:srgbClr val="00455F"/>
                          </a:solidFill>
                          <a:latin typeface="Lucida Sans Unicode"/>
                          <a:cs typeface="Lucida Sans Unicode"/>
                        </a:rPr>
                        <a:t>ll</a:t>
                      </a:r>
                      <a:r>
                        <a:rPr sz="700" spc="5" dirty="0">
                          <a:solidFill>
                            <a:srgbClr val="00455F"/>
                          </a:solidFill>
                          <a:latin typeface="Lucida Sans Unicode"/>
                          <a:cs typeface="Lucida Sans Unicode"/>
                        </a:rPr>
                        <a:t>e</a:t>
                      </a:r>
                      <a:r>
                        <a:rPr sz="700" dirty="0">
                          <a:solidFill>
                            <a:srgbClr val="00455F"/>
                          </a:solidFill>
                          <a:latin typeface="Lucida Sans Unicode"/>
                          <a:cs typeface="Lucida Sans Unicode"/>
                        </a:rPr>
                        <a:t>r</a:t>
                      </a:r>
                      <a:r>
                        <a:rPr sz="700" spc="-30" dirty="0">
                          <a:solidFill>
                            <a:srgbClr val="00455F"/>
                          </a:solidFill>
                          <a:latin typeface="Lucida Sans Unicode"/>
                          <a:cs typeface="Lucida Sans Unicode"/>
                        </a:rPr>
                        <a:t> </a:t>
                      </a:r>
                      <a:r>
                        <a:rPr sz="700" dirty="0">
                          <a:solidFill>
                            <a:srgbClr val="00455F"/>
                          </a:solidFill>
                          <a:latin typeface="Lucida Sans Unicode"/>
                          <a:cs typeface="Lucida Sans Unicode"/>
                        </a:rPr>
                        <a:t>or</a:t>
                      </a:r>
                      <a:r>
                        <a:rPr sz="700" spc="-30" dirty="0">
                          <a:solidFill>
                            <a:srgbClr val="00455F"/>
                          </a:solidFill>
                          <a:latin typeface="Lucida Sans Unicode"/>
                          <a:cs typeface="Lucida Sans Unicode"/>
                        </a:rPr>
                        <a:t> </a:t>
                      </a:r>
                      <a:r>
                        <a:rPr sz="700" dirty="0">
                          <a:solidFill>
                            <a:srgbClr val="00455F"/>
                          </a:solidFill>
                          <a:latin typeface="Lucida Sans Unicode"/>
                          <a:cs typeface="Lucida Sans Unicode"/>
                        </a:rPr>
                        <a:t>dist</a:t>
                      </a:r>
                      <a:r>
                        <a:rPr sz="700" spc="5" dirty="0">
                          <a:solidFill>
                            <a:srgbClr val="00455F"/>
                          </a:solidFill>
                          <a:latin typeface="Lucida Sans Unicode"/>
                          <a:cs typeface="Lucida Sans Unicode"/>
                        </a:rPr>
                        <a:t>r</a:t>
                      </a:r>
                      <a:r>
                        <a:rPr sz="700" dirty="0">
                          <a:solidFill>
                            <a:srgbClr val="00455F"/>
                          </a:solidFill>
                          <a:latin typeface="Lucida Sans Unicode"/>
                          <a:cs typeface="Lucida Sans Unicode"/>
                        </a:rPr>
                        <a:t>ib</a:t>
                      </a:r>
                      <a:r>
                        <a:rPr sz="700" spc="-5" dirty="0">
                          <a:solidFill>
                            <a:srgbClr val="00455F"/>
                          </a:solidFill>
                          <a:latin typeface="Lucida Sans Unicode"/>
                          <a:cs typeface="Lucida Sans Unicode"/>
                        </a:rPr>
                        <a:t>u</a:t>
                      </a:r>
                      <a:r>
                        <a:rPr sz="700" dirty="0">
                          <a:solidFill>
                            <a:srgbClr val="00455F"/>
                          </a:solidFill>
                          <a:latin typeface="Lucida Sans Unicode"/>
                          <a:cs typeface="Lucida Sans Unicode"/>
                        </a:rPr>
                        <a:t>tion  </a:t>
                      </a:r>
                      <a:r>
                        <a:rPr sz="700" spc="20" dirty="0">
                          <a:solidFill>
                            <a:srgbClr val="00455F"/>
                          </a:solidFill>
                          <a:latin typeface="Lucida Sans Unicode"/>
                          <a:cs typeface="Lucida Sans Unicode"/>
                        </a:rPr>
                        <a:t>product</a:t>
                      </a:r>
                      <a:r>
                        <a:rPr sz="700" spc="-40" dirty="0">
                          <a:solidFill>
                            <a:srgbClr val="00455F"/>
                          </a:solidFill>
                          <a:latin typeface="Lucida Sans Unicode"/>
                          <a:cs typeface="Lucida Sans Unicode"/>
                        </a:rPr>
                        <a:t> </a:t>
                      </a:r>
                      <a:r>
                        <a:rPr sz="700" spc="15" dirty="0">
                          <a:solidFill>
                            <a:srgbClr val="00455F"/>
                          </a:solidFill>
                          <a:latin typeface="Lucida Sans Unicode"/>
                          <a:cs typeface="Lucida Sans Unicode"/>
                        </a:rPr>
                        <a:t>owners</a:t>
                      </a:r>
                      <a:endParaRPr sz="700" dirty="0">
                        <a:latin typeface="Lucida Sans Unicode"/>
                        <a:cs typeface="Lucida Sans Unicode"/>
                      </a:endParaRPr>
                    </a:p>
                  </a:txBody>
                  <a:tcPr marL="0" marR="0" marT="28575" marB="0">
                    <a:lnL w="19050">
                      <a:solidFill>
                        <a:srgbClr val="FFFFFF"/>
                      </a:solidFill>
                      <a:prstDash val="solid"/>
                    </a:lnL>
                    <a:lnR w="19050">
                      <a:solidFill>
                        <a:srgbClr val="FFFFFF"/>
                      </a:solidFill>
                      <a:prstDash val="solid"/>
                    </a:lnR>
                    <a:lnT w="9525">
                      <a:solidFill>
                        <a:srgbClr val="232D5A"/>
                      </a:solidFill>
                      <a:prstDash val="solid"/>
                    </a:lnT>
                    <a:lnB w="9525">
                      <a:solidFill>
                        <a:srgbClr val="232D5A"/>
                      </a:solidFill>
                      <a:prstDash val="solid"/>
                    </a:lnB>
                    <a:solidFill>
                      <a:srgbClr val="F2F2F2"/>
                    </a:solidFill>
                  </a:tcPr>
                </a:tc>
                <a:tc>
                  <a:txBody>
                    <a:bodyPr/>
                    <a:lstStyle/>
                    <a:p>
                      <a:pPr marL="85090" marR="111760">
                        <a:lnSpc>
                          <a:spcPct val="101400"/>
                        </a:lnSpc>
                        <a:spcBef>
                          <a:spcPts val="215"/>
                        </a:spcBef>
                      </a:pPr>
                      <a:r>
                        <a:rPr sz="700" spc="15" dirty="0">
                          <a:solidFill>
                            <a:srgbClr val="00455F"/>
                          </a:solidFill>
                          <a:latin typeface="Lucida Sans Unicode"/>
                          <a:cs typeface="Lucida Sans Unicode"/>
                        </a:rPr>
                        <a:t>Focus on recruitment </a:t>
                      </a:r>
                      <a:r>
                        <a:rPr sz="700" spc="45" dirty="0">
                          <a:solidFill>
                            <a:srgbClr val="00455F"/>
                          </a:solidFill>
                          <a:latin typeface="Lucida Sans Unicode"/>
                          <a:cs typeface="Lucida Sans Unicode"/>
                        </a:rPr>
                        <a:t>and </a:t>
                      </a:r>
                      <a:r>
                        <a:rPr sz="700" spc="50" dirty="0">
                          <a:solidFill>
                            <a:srgbClr val="00455F"/>
                          </a:solidFill>
                          <a:latin typeface="Lucida Sans Unicode"/>
                          <a:cs typeface="Lucida Sans Unicode"/>
                        </a:rPr>
                        <a:t> </a:t>
                      </a:r>
                      <a:r>
                        <a:rPr sz="700" spc="30" dirty="0">
                          <a:solidFill>
                            <a:srgbClr val="00455F"/>
                          </a:solidFill>
                          <a:latin typeface="Lucida Sans Unicode"/>
                          <a:cs typeface="Lucida Sans Unicode"/>
                        </a:rPr>
                        <a:t>enablement </a:t>
                      </a:r>
                      <a:r>
                        <a:rPr sz="700" spc="5" dirty="0">
                          <a:solidFill>
                            <a:srgbClr val="00455F"/>
                          </a:solidFill>
                          <a:latin typeface="Lucida Sans Unicode"/>
                          <a:cs typeface="Lucida Sans Unicode"/>
                        </a:rPr>
                        <a:t>within </a:t>
                      </a:r>
                      <a:r>
                        <a:rPr sz="700" spc="15" dirty="0">
                          <a:solidFill>
                            <a:srgbClr val="00455F"/>
                          </a:solidFill>
                          <a:latin typeface="Lucida Sans Unicode"/>
                          <a:cs typeface="Lucida Sans Unicode"/>
                        </a:rPr>
                        <a:t>the </a:t>
                      </a:r>
                      <a:r>
                        <a:rPr sz="700" spc="10" dirty="0">
                          <a:solidFill>
                            <a:srgbClr val="00455F"/>
                          </a:solidFill>
                          <a:latin typeface="Lucida Sans Unicode"/>
                          <a:cs typeface="Lucida Sans Unicode"/>
                        </a:rPr>
                        <a:t>reseller </a:t>
                      </a:r>
                      <a:r>
                        <a:rPr sz="700" spc="45" dirty="0">
                          <a:solidFill>
                            <a:srgbClr val="00455F"/>
                          </a:solidFill>
                          <a:latin typeface="Lucida Sans Unicode"/>
                          <a:cs typeface="Lucida Sans Unicode"/>
                        </a:rPr>
                        <a:t>and </a:t>
                      </a:r>
                      <a:r>
                        <a:rPr sz="700" spc="-210" dirty="0">
                          <a:solidFill>
                            <a:srgbClr val="00455F"/>
                          </a:solidFill>
                          <a:latin typeface="Lucida Sans Unicode"/>
                          <a:cs typeface="Lucida Sans Unicode"/>
                        </a:rPr>
                        <a:t> </a:t>
                      </a:r>
                      <a:r>
                        <a:rPr sz="700" dirty="0">
                          <a:solidFill>
                            <a:srgbClr val="00455F"/>
                          </a:solidFill>
                          <a:latin typeface="Lucida Sans Unicode"/>
                          <a:cs typeface="Lucida Sans Unicode"/>
                        </a:rPr>
                        <a:t>distributor</a:t>
                      </a:r>
                      <a:endParaRPr sz="700" dirty="0">
                        <a:latin typeface="Lucida Sans Unicode"/>
                        <a:cs typeface="Lucida Sans Unicode"/>
                      </a:endParaRPr>
                    </a:p>
                    <a:p>
                      <a:pPr marL="313690" indent="-229235">
                        <a:lnSpc>
                          <a:spcPts val="815"/>
                        </a:lnSpc>
                        <a:spcBef>
                          <a:spcPts val="70"/>
                        </a:spcBef>
                        <a:buAutoNum type="arabicPeriod"/>
                        <a:tabLst>
                          <a:tab pos="313690" algn="l"/>
                          <a:tab pos="314325" algn="l"/>
                        </a:tabLst>
                      </a:pPr>
                      <a:r>
                        <a:rPr sz="700" spc="30" dirty="0">
                          <a:solidFill>
                            <a:srgbClr val="00455F"/>
                          </a:solidFill>
                          <a:latin typeface="Lucida Sans Unicode"/>
                          <a:cs typeface="Lucida Sans Unicode"/>
                        </a:rPr>
                        <a:t>Value</a:t>
                      </a:r>
                      <a:r>
                        <a:rPr sz="700" spc="-50" dirty="0">
                          <a:solidFill>
                            <a:srgbClr val="00455F"/>
                          </a:solidFill>
                          <a:latin typeface="Lucida Sans Unicode"/>
                          <a:cs typeface="Lucida Sans Unicode"/>
                        </a:rPr>
                        <a:t> </a:t>
                      </a:r>
                      <a:r>
                        <a:rPr sz="700" spc="5" dirty="0">
                          <a:solidFill>
                            <a:srgbClr val="00455F"/>
                          </a:solidFill>
                          <a:latin typeface="Lucida Sans Unicode"/>
                          <a:cs typeface="Lucida Sans Unicode"/>
                        </a:rPr>
                        <a:t>proposition</a:t>
                      </a:r>
                      <a:endParaRPr sz="700" dirty="0">
                        <a:latin typeface="Lucida Sans Unicode"/>
                        <a:cs typeface="Lucida Sans Unicode"/>
                      </a:endParaRPr>
                    </a:p>
                    <a:p>
                      <a:pPr marL="313690" marR="208279" indent="-228600">
                        <a:lnSpc>
                          <a:spcPts val="790"/>
                        </a:lnSpc>
                        <a:spcBef>
                          <a:spcPts val="45"/>
                        </a:spcBef>
                        <a:buAutoNum type="arabicPeriod"/>
                        <a:tabLst>
                          <a:tab pos="313690" algn="l"/>
                          <a:tab pos="314325" algn="l"/>
                        </a:tabLst>
                      </a:pPr>
                      <a:r>
                        <a:rPr sz="700" spc="30" dirty="0">
                          <a:solidFill>
                            <a:srgbClr val="00455F"/>
                          </a:solidFill>
                          <a:latin typeface="Lucida Sans Unicode"/>
                          <a:cs typeface="Lucida Sans Unicode"/>
                        </a:rPr>
                        <a:t>Statement</a:t>
                      </a:r>
                      <a:r>
                        <a:rPr sz="700" spc="-40" dirty="0">
                          <a:solidFill>
                            <a:srgbClr val="00455F"/>
                          </a:solidFill>
                          <a:latin typeface="Lucida Sans Unicode"/>
                          <a:cs typeface="Lucida Sans Unicode"/>
                        </a:rPr>
                        <a:t> </a:t>
                      </a:r>
                      <a:r>
                        <a:rPr sz="700" spc="45" dirty="0">
                          <a:solidFill>
                            <a:srgbClr val="00455F"/>
                          </a:solidFill>
                          <a:latin typeface="Lucida Sans Unicode"/>
                          <a:cs typeface="Lucida Sans Unicode"/>
                        </a:rPr>
                        <a:t>and</a:t>
                      </a:r>
                      <a:r>
                        <a:rPr sz="700" spc="-40" dirty="0">
                          <a:solidFill>
                            <a:srgbClr val="00455F"/>
                          </a:solidFill>
                          <a:latin typeface="Lucida Sans Unicode"/>
                          <a:cs typeface="Lucida Sans Unicode"/>
                        </a:rPr>
                        <a:t> </a:t>
                      </a:r>
                      <a:r>
                        <a:rPr sz="700" spc="20" dirty="0">
                          <a:solidFill>
                            <a:srgbClr val="00455F"/>
                          </a:solidFill>
                          <a:latin typeface="Lucida Sans Unicode"/>
                          <a:cs typeface="Lucida Sans Unicode"/>
                        </a:rPr>
                        <a:t>narratives</a:t>
                      </a:r>
                      <a:r>
                        <a:rPr sz="700" spc="-40" dirty="0">
                          <a:solidFill>
                            <a:srgbClr val="00455F"/>
                          </a:solidFill>
                          <a:latin typeface="Lucida Sans Unicode"/>
                          <a:cs typeface="Lucida Sans Unicode"/>
                        </a:rPr>
                        <a:t> </a:t>
                      </a:r>
                      <a:r>
                        <a:rPr sz="700" spc="-5" dirty="0">
                          <a:solidFill>
                            <a:srgbClr val="00455F"/>
                          </a:solidFill>
                          <a:latin typeface="Lucida Sans Unicode"/>
                          <a:cs typeface="Lucida Sans Unicode"/>
                        </a:rPr>
                        <a:t>of </a:t>
                      </a:r>
                      <a:r>
                        <a:rPr sz="700" spc="-204" dirty="0">
                          <a:solidFill>
                            <a:srgbClr val="00455F"/>
                          </a:solidFill>
                          <a:latin typeface="Lucida Sans Unicode"/>
                          <a:cs typeface="Lucida Sans Unicode"/>
                        </a:rPr>
                        <a:t> </a:t>
                      </a:r>
                      <a:r>
                        <a:rPr sz="700" spc="15" dirty="0">
                          <a:solidFill>
                            <a:srgbClr val="00455F"/>
                          </a:solidFill>
                          <a:latin typeface="Lucida Sans Unicode"/>
                          <a:cs typeface="Lucida Sans Unicode"/>
                        </a:rPr>
                        <a:t>the</a:t>
                      </a:r>
                      <a:r>
                        <a:rPr sz="700" spc="-35" dirty="0">
                          <a:solidFill>
                            <a:srgbClr val="00455F"/>
                          </a:solidFill>
                          <a:latin typeface="Lucida Sans Unicode"/>
                          <a:cs typeface="Lucida Sans Unicode"/>
                        </a:rPr>
                        <a:t> </a:t>
                      </a:r>
                      <a:r>
                        <a:rPr sz="700" spc="30" dirty="0">
                          <a:solidFill>
                            <a:srgbClr val="00455F"/>
                          </a:solidFill>
                          <a:latin typeface="Lucida Sans Unicode"/>
                          <a:cs typeface="Lucida Sans Unicode"/>
                        </a:rPr>
                        <a:t>value</a:t>
                      </a:r>
                      <a:r>
                        <a:rPr sz="700" spc="-35" dirty="0">
                          <a:solidFill>
                            <a:srgbClr val="00455F"/>
                          </a:solidFill>
                          <a:latin typeface="Lucida Sans Unicode"/>
                          <a:cs typeface="Lucida Sans Unicode"/>
                        </a:rPr>
                        <a:t> </a:t>
                      </a:r>
                      <a:r>
                        <a:rPr sz="700" spc="5" dirty="0">
                          <a:solidFill>
                            <a:srgbClr val="00455F"/>
                          </a:solidFill>
                          <a:latin typeface="Lucida Sans Unicode"/>
                          <a:cs typeface="Lucida Sans Unicode"/>
                        </a:rPr>
                        <a:t>to</a:t>
                      </a:r>
                      <a:r>
                        <a:rPr sz="700" spc="-40" dirty="0">
                          <a:solidFill>
                            <a:srgbClr val="00455F"/>
                          </a:solidFill>
                          <a:latin typeface="Lucida Sans Unicode"/>
                          <a:cs typeface="Lucida Sans Unicode"/>
                        </a:rPr>
                        <a:t> </a:t>
                      </a:r>
                      <a:r>
                        <a:rPr sz="700" spc="15" dirty="0">
                          <a:solidFill>
                            <a:srgbClr val="00455F"/>
                          </a:solidFill>
                          <a:latin typeface="Lucida Sans Unicode"/>
                          <a:cs typeface="Lucida Sans Unicode"/>
                        </a:rPr>
                        <a:t>the</a:t>
                      </a:r>
                      <a:r>
                        <a:rPr sz="700" spc="-35" dirty="0">
                          <a:solidFill>
                            <a:srgbClr val="00455F"/>
                          </a:solidFill>
                          <a:latin typeface="Lucida Sans Unicode"/>
                          <a:cs typeface="Lucida Sans Unicode"/>
                        </a:rPr>
                        <a:t> </a:t>
                      </a:r>
                      <a:r>
                        <a:rPr sz="700" spc="10" dirty="0">
                          <a:solidFill>
                            <a:srgbClr val="00455F"/>
                          </a:solidFill>
                          <a:latin typeface="Lucida Sans Unicode"/>
                          <a:cs typeface="Lucida Sans Unicode"/>
                        </a:rPr>
                        <a:t>reseller</a:t>
                      </a:r>
                      <a:r>
                        <a:rPr sz="700" spc="-35" dirty="0">
                          <a:solidFill>
                            <a:srgbClr val="00455F"/>
                          </a:solidFill>
                          <a:latin typeface="Lucida Sans Unicode"/>
                          <a:cs typeface="Lucida Sans Unicode"/>
                        </a:rPr>
                        <a:t> </a:t>
                      </a:r>
                      <a:r>
                        <a:rPr sz="700" spc="-5" dirty="0">
                          <a:solidFill>
                            <a:srgbClr val="00455F"/>
                          </a:solidFill>
                          <a:latin typeface="Lucida Sans Unicode"/>
                          <a:cs typeface="Lucida Sans Unicode"/>
                        </a:rPr>
                        <a:t>or</a:t>
                      </a:r>
                      <a:endParaRPr sz="700" dirty="0">
                        <a:latin typeface="Lucida Sans Unicode"/>
                        <a:cs typeface="Lucida Sans Unicode"/>
                      </a:endParaRPr>
                    </a:p>
                    <a:p>
                      <a:pPr marL="313690">
                        <a:lnSpc>
                          <a:spcPct val="100000"/>
                        </a:lnSpc>
                        <a:spcBef>
                          <a:spcPts val="55"/>
                        </a:spcBef>
                      </a:pPr>
                      <a:r>
                        <a:rPr sz="700" dirty="0">
                          <a:solidFill>
                            <a:srgbClr val="00455F"/>
                          </a:solidFill>
                          <a:latin typeface="Lucida Sans Unicode"/>
                          <a:cs typeface="Lucida Sans Unicode"/>
                        </a:rPr>
                        <a:t>distributor</a:t>
                      </a:r>
                      <a:endParaRPr sz="700" dirty="0">
                        <a:latin typeface="Lucida Sans Unicode"/>
                        <a:cs typeface="Lucida Sans Unicode"/>
                      </a:endParaRPr>
                    </a:p>
                  </a:txBody>
                  <a:tcPr marL="0" marR="0" marT="27305" marB="0">
                    <a:lnL w="19050">
                      <a:solidFill>
                        <a:srgbClr val="FFFFFF"/>
                      </a:solidFill>
                      <a:prstDash val="solid"/>
                    </a:lnL>
                    <a:lnR w="19050">
                      <a:solidFill>
                        <a:srgbClr val="FFFFFF"/>
                      </a:solidFill>
                      <a:prstDash val="solid"/>
                    </a:lnR>
                    <a:lnT w="9525">
                      <a:solidFill>
                        <a:srgbClr val="232D5A"/>
                      </a:solidFill>
                      <a:prstDash val="solid"/>
                    </a:lnT>
                    <a:lnB w="9525">
                      <a:solidFill>
                        <a:srgbClr val="232D5A"/>
                      </a:solidFill>
                      <a:prstDash val="solid"/>
                    </a:lnB>
                    <a:solidFill>
                      <a:srgbClr val="FEFCED"/>
                    </a:solidFill>
                  </a:tcPr>
                </a:tc>
                <a:tc>
                  <a:txBody>
                    <a:bodyPr/>
                    <a:lstStyle/>
                    <a:p>
                      <a:pPr marL="85090">
                        <a:lnSpc>
                          <a:spcPct val="100000"/>
                        </a:lnSpc>
                        <a:spcBef>
                          <a:spcPts val="225"/>
                        </a:spcBef>
                      </a:pPr>
                      <a:r>
                        <a:rPr sz="700" spc="5" dirty="0">
                          <a:solidFill>
                            <a:srgbClr val="00455F"/>
                          </a:solidFill>
                          <a:latin typeface="Lucida Sans Unicode"/>
                          <a:cs typeface="Lucida Sans Unicode"/>
                        </a:rPr>
                        <a:t>T</a:t>
                      </a:r>
                      <a:r>
                        <a:rPr sz="700" dirty="0">
                          <a:solidFill>
                            <a:srgbClr val="00455F"/>
                          </a:solidFill>
                          <a:latin typeface="Lucida Sans Unicode"/>
                          <a:cs typeface="Lucida Sans Unicode"/>
                        </a:rPr>
                        <a:t>OFU</a:t>
                      </a:r>
                      <a:r>
                        <a:rPr sz="700" spc="-30" dirty="0">
                          <a:solidFill>
                            <a:srgbClr val="00455F"/>
                          </a:solidFill>
                          <a:latin typeface="Lucida Sans Unicode"/>
                          <a:cs typeface="Lucida Sans Unicode"/>
                        </a:rPr>
                        <a:t> </a:t>
                      </a:r>
                      <a:r>
                        <a:rPr sz="700" spc="5" dirty="0">
                          <a:solidFill>
                            <a:srgbClr val="00455F"/>
                          </a:solidFill>
                          <a:latin typeface="Lucida Sans Unicode"/>
                          <a:cs typeface="Lucida Sans Unicode"/>
                        </a:rPr>
                        <a:t>T</a:t>
                      </a:r>
                      <a:r>
                        <a:rPr sz="700" dirty="0">
                          <a:solidFill>
                            <a:srgbClr val="00455F"/>
                          </a:solidFill>
                          <a:latin typeface="Lucida Sans Unicode"/>
                          <a:cs typeface="Lucida Sans Unicode"/>
                        </a:rPr>
                        <a:t>a</a:t>
                      </a:r>
                      <a:r>
                        <a:rPr sz="700" spc="5" dirty="0">
                          <a:solidFill>
                            <a:srgbClr val="00455F"/>
                          </a:solidFill>
                          <a:latin typeface="Lucida Sans Unicode"/>
                          <a:cs typeface="Lucida Sans Unicode"/>
                        </a:rPr>
                        <a:t>c</a:t>
                      </a:r>
                      <a:r>
                        <a:rPr sz="700" dirty="0">
                          <a:solidFill>
                            <a:srgbClr val="00455F"/>
                          </a:solidFill>
                          <a:latin typeface="Lucida Sans Unicode"/>
                          <a:cs typeface="Lucida Sans Unicode"/>
                        </a:rPr>
                        <a:t>ti</a:t>
                      </a:r>
                      <a:r>
                        <a:rPr sz="700" spc="5" dirty="0">
                          <a:solidFill>
                            <a:srgbClr val="00455F"/>
                          </a:solidFill>
                          <a:latin typeface="Lucida Sans Unicode"/>
                          <a:cs typeface="Lucida Sans Unicode"/>
                        </a:rPr>
                        <a:t>c</a:t>
                      </a:r>
                      <a:r>
                        <a:rPr sz="700" dirty="0">
                          <a:solidFill>
                            <a:srgbClr val="00455F"/>
                          </a:solidFill>
                          <a:latin typeface="Lucida Sans Unicode"/>
                          <a:cs typeface="Lucida Sans Unicode"/>
                        </a:rPr>
                        <a:t>s:</a:t>
                      </a:r>
                      <a:endParaRPr sz="700" dirty="0">
                        <a:latin typeface="Lucida Sans Unicode"/>
                        <a:cs typeface="Lucida Sans Unicode"/>
                      </a:endParaRPr>
                    </a:p>
                    <a:p>
                      <a:pPr marL="313690" indent="-229235">
                        <a:lnSpc>
                          <a:spcPts val="815"/>
                        </a:lnSpc>
                        <a:spcBef>
                          <a:spcPts val="75"/>
                        </a:spcBef>
                        <a:buAutoNum type="arabicPeriod"/>
                        <a:tabLst>
                          <a:tab pos="313690" algn="l"/>
                          <a:tab pos="314325" algn="l"/>
                        </a:tabLst>
                      </a:pPr>
                      <a:r>
                        <a:rPr sz="700" spc="35" dirty="0">
                          <a:solidFill>
                            <a:srgbClr val="00455F"/>
                          </a:solidFill>
                          <a:latin typeface="Lucida Sans Unicode"/>
                          <a:cs typeface="Lucida Sans Unicode"/>
                        </a:rPr>
                        <a:t>Sales</a:t>
                      </a:r>
                      <a:r>
                        <a:rPr sz="700" spc="-45" dirty="0">
                          <a:solidFill>
                            <a:srgbClr val="00455F"/>
                          </a:solidFill>
                          <a:latin typeface="Lucida Sans Unicode"/>
                          <a:cs typeface="Lucida Sans Unicode"/>
                        </a:rPr>
                        <a:t> </a:t>
                      </a:r>
                      <a:r>
                        <a:rPr sz="700" spc="30" dirty="0">
                          <a:solidFill>
                            <a:srgbClr val="00455F"/>
                          </a:solidFill>
                          <a:latin typeface="Lucida Sans Unicode"/>
                          <a:cs typeface="Lucida Sans Unicode"/>
                        </a:rPr>
                        <a:t>deck</a:t>
                      </a:r>
                      <a:r>
                        <a:rPr sz="700" spc="-45" dirty="0">
                          <a:solidFill>
                            <a:srgbClr val="00455F"/>
                          </a:solidFill>
                          <a:latin typeface="Lucida Sans Unicode"/>
                          <a:cs typeface="Lucida Sans Unicode"/>
                        </a:rPr>
                        <a:t> </a:t>
                      </a:r>
                      <a:r>
                        <a:rPr sz="700" spc="-10" dirty="0">
                          <a:solidFill>
                            <a:srgbClr val="00455F"/>
                          </a:solidFill>
                          <a:latin typeface="Lucida Sans Unicode"/>
                          <a:cs typeface="Lucida Sans Unicode"/>
                        </a:rPr>
                        <a:t>for</a:t>
                      </a:r>
                      <a:r>
                        <a:rPr sz="700" spc="-40" dirty="0">
                          <a:solidFill>
                            <a:srgbClr val="00455F"/>
                          </a:solidFill>
                          <a:latin typeface="Lucida Sans Unicode"/>
                          <a:cs typeface="Lucida Sans Unicode"/>
                        </a:rPr>
                        <a:t> </a:t>
                      </a:r>
                      <a:r>
                        <a:rPr sz="700" spc="15" dirty="0">
                          <a:solidFill>
                            <a:srgbClr val="00455F"/>
                          </a:solidFill>
                          <a:latin typeface="Lucida Sans Unicode"/>
                          <a:cs typeface="Lucida Sans Unicode"/>
                        </a:rPr>
                        <a:t>the</a:t>
                      </a:r>
                      <a:r>
                        <a:rPr sz="700" spc="-40" dirty="0">
                          <a:solidFill>
                            <a:srgbClr val="00455F"/>
                          </a:solidFill>
                          <a:latin typeface="Lucida Sans Unicode"/>
                          <a:cs typeface="Lucida Sans Unicode"/>
                        </a:rPr>
                        <a:t> </a:t>
                      </a:r>
                      <a:r>
                        <a:rPr sz="700" spc="25" dirty="0">
                          <a:solidFill>
                            <a:srgbClr val="00455F"/>
                          </a:solidFill>
                          <a:latin typeface="Lucida Sans Unicode"/>
                          <a:cs typeface="Lucida Sans Unicode"/>
                        </a:rPr>
                        <a:t>target</a:t>
                      </a:r>
                      <a:r>
                        <a:rPr sz="700" spc="-45" dirty="0">
                          <a:solidFill>
                            <a:srgbClr val="00455F"/>
                          </a:solidFill>
                          <a:latin typeface="Lucida Sans Unicode"/>
                          <a:cs typeface="Lucida Sans Unicode"/>
                        </a:rPr>
                        <a:t> </a:t>
                      </a:r>
                      <a:r>
                        <a:rPr sz="700" spc="25" dirty="0">
                          <a:solidFill>
                            <a:srgbClr val="00455F"/>
                          </a:solidFill>
                          <a:latin typeface="Lucida Sans Unicode"/>
                          <a:cs typeface="Lucida Sans Unicode"/>
                        </a:rPr>
                        <a:t>buyer</a:t>
                      </a:r>
                      <a:endParaRPr sz="700" dirty="0">
                        <a:latin typeface="Lucida Sans Unicode"/>
                        <a:cs typeface="Lucida Sans Unicode"/>
                      </a:endParaRPr>
                    </a:p>
                    <a:p>
                      <a:pPr marL="313690" indent="-229235">
                        <a:lnSpc>
                          <a:spcPts val="815"/>
                        </a:lnSpc>
                        <a:buAutoNum type="arabicPeriod"/>
                        <a:tabLst>
                          <a:tab pos="313690" algn="l"/>
                          <a:tab pos="314325" algn="l"/>
                        </a:tabLst>
                      </a:pPr>
                      <a:r>
                        <a:rPr sz="700" spc="15" dirty="0">
                          <a:solidFill>
                            <a:srgbClr val="00455F"/>
                          </a:solidFill>
                          <a:latin typeface="Lucida Sans Unicode"/>
                          <a:cs typeface="Lucida Sans Unicode"/>
                        </a:rPr>
                        <a:t>Blogs</a:t>
                      </a:r>
                      <a:r>
                        <a:rPr sz="700" spc="-50" dirty="0">
                          <a:solidFill>
                            <a:srgbClr val="00455F"/>
                          </a:solidFill>
                          <a:latin typeface="Lucida Sans Unicode"/>
                          <a:cs typeface="Lucida Sans Unicode"/>
                        </a:rPr>
                        <a:t> </a:t>
                      </a:r>
                      <a:r>
                        <a:rPr sz="700" spc="20" dirty="0">
                          <a:solidFill>
                            <a:srgbClr val="00455F"/>
                          </a:solidFill>
                          <a:latin typeface="Lucida Sans Unicode"/>
                          <a:cs typeface="Lucida Sans Unicode"/>
                        </a:rPr>
                        <a:t>directed</a:t>
                      </a:r>
                      <a:r>
                        <a:rPr sz="700" spc="-45" dirty="0">
                          <a:solidFill>
                            <a:srgbClr val="00455F"/>
                          </a:solidFill>
                          <a:latin typeface="Lucida Sans Unicode"/>
                          <a:cs typeface="Lucida Sans Unicode"/>
                        </a:rPr>
                        <a:t> </a:t>
                      </a:r>
                      <a:r>
                        <a:rPr sz="700" spc="40" dirty="0">
                          <a:solidFill>
                            <a:srgbClr val="00455F"/>
                          </a:solidFill>
                          <a:latin typeface="Lucida Sans Unicode"/>
                          <a:cs typeface="Lucida Sans Unicode"/>
                        </a:rPr>
                        <a:t>at</a:t>
                      </a:r>
                      <a:r>
                        <a:rPr sz="700" spc="-45" dirty="0">
                          <a:solidFill>
                            <a:srgbClr val="00455F"/>
                          </a:solidFill>
                          <a:latin typeface="Lucida Sans Unicode"/>
                          <a:cs typeface="Lucida Sans Unicode"/>
                        </a:rPr>
                        <a:t> </a:t>
                      </a:r>
                      <a:r>
                        <a:rPr sz="700" spc="20" dirty="0">
                          <a:solidFill>
                            <a:srgbClr val="00455F"/>
                          </a:solidFill>
                          <a:latin typeface="Lucida Sans Unicode"/>
                          <a:cs typeface="Lucida Sans Unicode"/>
                        </a:rPr>
                        <a:t>specific</a:t>
                      </a:r>
                      <a:endParaRPr sz="700" dirty="0">
                        <a:latin typeface="Lucida Sans Unicode"/>
                        <a:cs typeface="Lucida Sans Unicode"/>
                      </a:endParaRPr>
                    </a:p>
                    <a:p>
                      <a:pPr marL="313690">
                        <a:lnSpc>
                          <a:spcPts val="815"/>
                        </a:lnSpc>
                        <a:spcBef>
                          <a:spcPts val="70"/>
                        </a:spcBef>
                      </a:pPr>
                      <a:r>
                        <a:rPr sz="700" spc="15" dirty="0">
                          <a:solidFill>
                            <a:srgbClr val="00455F"/>
                          </a:solidFill>
                          <a:latin typeface="Lucida Sans Unicode"/>
                          <a:cs typeface="Lucida Sans Unicode"/>
                        </a:rPr>
                        <a:t>influencers/buyers</a:t>
                      </a:r>
                      <a:endParaRPr sz="700" dirty="0">
                        <a:latin typeface="Lucida Sans Unicode"/>
                        <a:cs typeface="Lucida Sans Unicode"/>
                      </a:endParaRPr>
                    </a:p>
                    <a:p>
                      <a:pPr marL="313690" indent="-229235">
                        <a:lnSpc>
                          <a:spcPts val="790"/>
                        </a:lnSpc>
                        <a:buAutoNum type="arabicPeriod" startAt="3"/>
                        <a:tabLst>
                          <a:tab pos="313690" algn="l"/>
                          <a:tab pos="314325" algn="l"/>
                        </a:tabLst>
                      </a:pPr>
                      <a:r>
                        <a:rPr sz="700" spc="15" dirty="0">
                          <a:solidFill>
                            <a:srgbClr val="00455F"/>
                          </a:solidFill>
                          <a:latin typeface="Lucida Sans Unicode"/>
                          <a:cs typeface="Lucida Sans Unicode"/>
                        </a:rPr>
                        <a:t>Infographics/videos</a:t>
                      </a:r>
                      <a:r>
                        <a:rPr sz="700" spc="-40" dirty="0">
                          <a:solidFill>
                            <a:srgbClr val="00455F"/>
                          </a:solidFill>
                          <a:latin typeface="Lucida Sans Unicode"/>
                          <a:cs typeface="Lucida Sans Unicode"/>
                        </a:rPr>
                        <a:t> </a:t>
                      </a:r>
                      <a:r>
                        <a:rPr sz="700" spc="5" dirty="0">
                          <a:solidFill>
                            <a:srgbClr val="00455F"/>
                          </a:solidFill>
                          <a:latin typeface="Lucida Sans Unicode"/>
                          <a:cs typeface="Lucida Sans Unicode"/>
                        </a:rPr>
                        <a:t>to</a:t>
                      </a:r>
                      <a:r>
                        <a:rPr sz="700" spc="-40" dirty="0">
                          <a:solidFill>
                            <a:srgbClr val="00455F"/>
                          </a:solidFill>
                          <a:latin typeface="Lucida Sans Unicode"/>
                          <a:cs typeface="Lucida Sans Unicode"/>
                        </a:rPr>
                        <a:t> </a:t>
                      </a:r>
                      <a:r>
                        <a:rPr sz="700" spc="15" dirty="0">
                          <a:solidFill>
                            <a:srgbClr val="00455F"/>
                          </a:solidFill>
                          <a:latin typeface="Lucida Sans Unicode"/>
                          <a:cs typeface="Lucida Sans Unicode"/>
                        </a:rPr>
                        <a:t>influence</a:t>
                      </a:r>
                      <a:r>
                        <a:rPr sz="700" spc="-35" dirty="0">
                          <a:solidFill>
                            <a:srgbClr val="00455F"/>
                          </a:solidFill>
                          <a:latin typeface="Lucida Sans Unicode"/>
                          <a:cs typeface="Lucida Sans Unicode"/>
                        </a:rPr>
                        <a:t> </a:t>
                      </a:r>
                      <a:r>
                        <a:rPr sz="700" spc="20" dirty="0">
                          <a:solidFill>
                            <a:srgbClr val="00455F"/>
                          </a:solidFill>
                          <a:latin typeface="Lucida Sans Unicode"/>
                          <a:cs typeface="Lucida Sans Unicode"/>
                        </a:rPr>
                        <a:t>buyers</a:t>
                      </a:r>
                      <a:endParaRPr sz="700" dirty="0">
                        <a:latin typeface="Lucida Sans Unicode"/>
                        <a:cs typeface="Lucida Sans Unicode"/>
                      </a:endParaRPr>
                    </a:p>
                    <a:p>
                      <a:pPr marL="313690" indent="-229235">
                        <a:lnSpc>
                          <a:spcPts val="815"/>
                        </a:lnSpc>
                        <a:buAutoNum type="arabicPeriod" startAt="3"/>
                        <a:tabLst>
                          <a:tab pos="313690" algn="l"/>
                          <a:tab pos="314325" algn="l"/>
                        </a:tabLst>
                      </a:pPr>
                      <a:r>
                        <a:rPr sz="700" spc="30" dirty="0">
                          <a:solidFill>
                            <a:srgbClr val="00455F"/>
                          </a:solidFill>
                          <a:latin typeface="Lucida Sans Unicode"/>
                          <a:cs typeface="Lucida Sans Unicode"/>
                        </a:rPr>
                        <a:t>Podcasts</a:t>
                      </a:r>
                      <a:r>
                        <a:rPr sz="700" spc="-50" dirty="0">
                          <a:solidFill>
                            <a:srgbClr val="00455F"/>
                          </a:solidFill>
                          <a:latin typeface="Lucida Sans Unicode"/>
                          <a:cs typeface="Lucida Sans Unicode"/>
                        </a:rPr>
                        <a:t> </a:t>
                      </a:r>
                      <a:r>
                        <a:rPr sz="700" spc="5" dirty="0">
                          <a:solidFill>
                            <a:srgbClr val="00455F"/>
                          </a:solidFill>
                          <a:latin typeface="Lucida Sans Unicode"/>
                          <a:cs typeface="Lucida Sans Unicode"/>
                        </a:rPr>
                        <a:t>to</a:t>
                      </a:r>
                      <a:r>
                        <a:rPr sz="700" spc="-40" dirty="0">
                          <a:solidFill>
                            <a:srgbClr val="00455F"/>
                          </a:solidFill>
                          <a:latin typeface="Lucida Sans Unicode"/>
                          <a:cs typeface="Lucida Sans Unicode"/>
                        </a:rPr>
                        <a:t> </a:t>
                      </a:r>
                      <a:r>
                        <a:rPr sz="700" spc="15" dirty="0">
                          <a:solidFill>
                            <a:srgbClr val="00455F"/>
                          </a:solidFill>
                          <a:latin typeface="Lucida Sans Unicode"/>
                          <a:cs typeface="Lucida Sans Unicode"/>
                        </a:rPr>
                        <a:t>influence</a:t>
                      </a:r>
                      <a:r>
                        <a:rPr sz="700" spc="-40" dirty="0">
                          <a:solidFill>
                            <a:srgbClr val="00455F"/>
                          </a:solidFill>
                          <a:latin typeface="Lucida Sans Unicode"/>
                          <a:cs typeface="Lucida Sans Unicode"/>
                        </a:rPr>
                        <a:t> </a:t>
                      </a:r>
                      <a:r>
                        <a:rPr sz="700" spc="20" dirty="0">
                          <a:solidFill>
                            <a:srgbClr val="00455F"/>
                          </a:solidFill>
                          <a:latin typeface="Lucida Sans Unicode"/>
                          <a:cs typeface="Lucida Sans Unicode"/>
                        </a:rPr>
                        <a:t>partners</a:t>
                      </a:r>
                      <a:endParaRPr sz="700" dirty="0">
                        <a:latin typeface="Lucida Sans Unicode"/>
                        <a:cs typeface="Lucida Sans Unicode"/>
                      </a:endParaRPr>
                    </a:p>
                    <a:p>
                      <a:pPr marL="313690" marR="778510" indent="-228600">
                        <a:lnSpc>
                          <a:spcPts val="790"/>
                        </a:lnSpc>
                        <a:spcBef>
                          <a:spcPts val="140"/>
                        </a:spcBef>
                        <a:buAutoNum type="arabicPeriod" startAt="3"/>
                        <a:tabLst>
                          <a:tab pos="313690" algn="l"/>
                          <a:tab pos="314325" algn="l"/>
                        </a:tabLst>
                      </a:pPr>
                      <a:r>
                        <a:rPr sz="700" spc="20" dirty="0">
                          <a:solidFill>
                            <a:srgbClr val="00455F"/>
                          </a:solidFill>
                          <a:latin typeface="Lucida Sans Unicode"/>
                          <a:cs typeface="Lucida Sans Unicode"/>
                        </a:rPr>
                        <a:t>Partner</a:t>
                      </a:r>
                      <a:r>
                        <a:rPr sz="700" spc="-50" dirty="0">
                          <a:solidFill>
                            <a:srgbClr val="00455F"/>
                          </a:solidFill>
                          <a:latin typeface="Lucida Sans Unicode"/>
                          <a:cs typeface="Lucida Sans Unicode"/>
                        </a:rPr>
                        <a:t> </a:t>
                      </a:r>
                      <a:r>
                        <a:rPr sz="700" spc="30" dirty="0">
                          <a:solidFill>
                            <a:srgbClr val="00455F"/>
                          </a:solidFill>
                          <a:latin typeface="Lucida Sans Unicode"/>
                          <a:cs typeface="Lucida Sans Unicode"/>
                        </a:rPr>
                        <a:t>emails</a:t>
                      </a:r>
                      <a:r>
                        <a:rPr sz="700" spc="-55" dirty="0">
                          <a:solidFill>
                            <a:srgbClr val="00455F"/>
                          </a:solidFill>
                          <a:latin typeface="Lucida Sans Unicode"/>
                          <a:cs typeface="Lucida Sans Unicode"/>
                        </a:rPr>
                        <a:t> </a:t>
                      </a:r>
                      <a:r>
                        <a:rPr sz="700" spc="45" dirty="0">
                          <a:solidFill>
                            <a:srgbClr val="00455F"/>
                          </a:solidFill>
                          <a:latin typeface="Lucida Sans Unicode"/>
                          <a:cs typeface="Lucida Sans Unicode"/>
                        </a:rPr>
                        <a:t>and</a:t>
                      </a:r>
                      <a:r>
                        <a:rPr sz="700" spc="-50" dirty="0">
                          <a:solidFill>
                            <a:srgbClr val="00455F"/>
                          </a:solidFill>
                          <a:latin typeface="Lucida Sans Unicode"/>
                          <a:cs typeface="Lucida Sans Unicode"/>
                        </a:rPr>
                        <a:t> </a:t>
                      </a:r>
                      <a:r>
                        <a:rPr sz="700" spc="25" dirty="0">
                          <a:solidFill>
                            <a:srgbClr val="00455F"/>
                          </a:solidFill>
                          <a:latin typeface="Lucida Sans Unicode"/>
                          <a:cs typeface="Lucida Sans Unicode"/>
                        </a:rPr>
                        <a:t>events</a:t>
                      </a:r>
                      <a:r>
                        <a:rPr sz="700" spc="-50" dirty="0">
                          <a:solidFill>
                            <a:srgbClr val="00455F"/>
                          </a:solidFill>
                          <a:latin typeface="Lucida Sans Unicode"/>
                          <a:cs typeface="Lucida Sans Unicode"/>
                        </a:rPr>
                        <a:t> </a:t>
                      </a:r>
                      <a:r>
                        <a:rPr sz="700" spc="5" dirty="0">
                          <a:solidFill>
                            <a:srgbClr val="00455F"/>
                          </a:solidFill>
                          <a:latin typeface="Lucida Sans Unicode"/>
                          <a:cs typeface="Lucida Sans Unicode"/>
                        </a:rPr>
                        <a:t>to </a:t>
                      </a:r>
                      <a:r>
                        <a:rPr sz="700" spc="-210" dirty="0">
                          <a:solidFill>
                            <a:srgbClr val="00455F"/>
                          </a:solidFill>
                          <a:latin typeface="Lucida Sans Unicode"/>
                          <a:cs typeface="Lucida Sans Unicode"/>
                        </a:rPr>
                        <a:t> </a:t>
                      </a:r>
                      <a:r>
                        <a:rPr sz="700" spc="20" dirty="0">
                          <a:solidFill>
                            <a:srgbClr val="00455F"/>
                          </a:solidFill>
                          <a:latin typeface="Lucida Sans Unicode"/>
                          <a:cs typeface="Lucida Sans Unicode"/>
                        </a:rPr>
                        <a:t>recruit/educate</a:t>
                      </a:r>
                      <a:endParaRPr sz="700" dirty="0">
                        <a:latin typeface="Lucida Sans Unicode"/>
                        <a:cs typeface="Lucida Sans Unicode"/>
                      </a:endParaRPr>
                    </a:p>
                    <a:p>
                      <a:pPr marL="313690" marR="419100" indent="-228600">
                        <a:lnSpc>
                          <a:spcPts val="790"/>
                        </a:lnSpc>
                        <a:spcBef>
                          <a:spcPts val="125"/>
                        </a:spcBef>
                        <a:buAutoNum type="arabicPeriod" startAt="3"/>
                        <a:tabLst>
                          <a:tab pos="313690" algn="l"/>
                          <a:tab pos="314325" algn="l"/>
                        </a:tabLst>
                      </a:pPr>
                      <a:r>
                        <a:rPr sz="700" spc="15" dirty="0">
                          <a:solidFill>
                            <a:srgbClr val="00455F"/>
                          </a:solidFill>
                          <a:latin typeface="Lucida Sans Unicode"/>
                          <a:cs typeface="Lucida Sans Unicode"/>
                        </a:rPr>
                        <a:t>Target</a:t>
                      </a:r>
                      <a:r>
                        <a:rPr sz="700" spc="-35" dirty="0">
                          <a:solidFill>
                            <a:srgbClr val="00455F"/>
                          </a:solidFill>
                          <a:latin typeface="Lucida Sans Unicode"/>
                          <a:cs typeface="Lucida Sans Unicode"/>
                        </a:rPr>
                        <a:t> </a:t>
                      </a:r>
                      <a:r>
                        <a:rPr sz="700" spc="15" dirty="0">
                          <a:solidFill>
                            <a:srgbClr val="00455F"/>
                          </a:solidFill>
                          <a:latin typeface="Lucida Sans Unicode"/>
                          <a:cs typeface="Lucida Sans Unicode"/>
                        </a:rPr>
                        <a:t>keywords</a:t>
                      </a:r>
                      <a:r>
                        <a:rPr sz="700" spc="-35" dirty="0">
                          <a:solidFill>
                            <a:srgbClr val="00455F"/>
                          </a:solidFill>
                          <a:latin typeface="Lucida Sans Unicode"/>
                          <a:cs typeface="Lucida Sans Unicode"/>
                        </a:rPr>
                        <a:t> </a:t>
                      </a:r>
                      <a:r>
                        <a:rPr sz="700" spc="5" dirty="0">
                          <a:solidFill>
                            <a:srgbClr val="00455F"/>
                          </a:solidFill>
                          <a:latin typeface="Lucida Sans Unicode"/>
                          <a:cs typeface="Lucida Sans Unicode"/>
                        </a:rPr>
                        <a:t>to</a:t>
                      </a:r>
                      <a:r>
                        <a:rPr sz="700" spc="-30" dirty="0">
                          <a:solidFill>
                            <a:srgbClr val="00455F"/>
                          </a:solidFill>
                          <a:latin typeface="Lucida Sans Unicode"/>
                          <a:cs typeface="Lucida Sans Unicode"/>
                        </a:rPr>
                        <a:t> </a:t>
                      </a:r>
                      <a:r>
                        <a:rPr sz="700" spc="15" dirty="0">
                          <a:solidFill>
                            <a:srgbClr val="00455F"/>
                          </a:solidFill>
                          <a:latin typeface="Lucida Sans Unicode"/>
                          <a:cs typeface="Lucida Sans Unicode"/>
                        </a:rPr>
                        <a:t>help</a:t>
                      </a:r>
                      <a:r>
                        <a:rPr sz="700" spc="-35" dirty="0">
                          <a:solidFill>
                            <a:srgbClr val="00455F"/>
                          </a:solidFill>
                          <a:latin typeface="Lucida Sans Unicode"/>
                          <a:cs typeface="Lucida Sans Unicode"/>
                        </a:rPr>
                        <a:t> </a:t>
                      </a:r>
                      <a:r>
                        <a:rPr sz="700" spc="5" dirty="0">
                          <a:solidFill>
                            <a:srgbClr val="00455F"/>
                          </a:solidFill>
                          <a:latin typeface="Lucida Sans Unicode"/>
                          <a:cs typeface="Lucida Sans Unicode"/>
                        </a:rPr>
                        <a:t>with</a:t>
                      </a:r>
                      <a:r>
                        <a:rPr sz="700" spc="-35" dirty="0">
                          <a:solidFill>
                            <a:srgbClr val="00455F"/>
                          </a:solidFill>
                          <a:latin typeface="Lucida Sans Unicode"/>
                          <a:cs typeface="Lucida Sans Unicode"/>
                        </a:rPr>
                        <a:t> </a:t>
                      </a:r>
                      <a:r>
                        <a:rPr sz="700" spc="20" dirty="0">
                          <a:solidFill>
                            <a:srgbClr val="00455F"/>
                          </a:solidFill>
                          <a:latin typeface="Lucida Sans Unicode"/>
                          <a:cs typeface="Lucida Sans Unicode"/>
                        </a:rPr>
                        <a:t>partner </a:t>
                      </a:r>
                      <a:r>
                        <a:rPr sz="700" spc="-210" dirty="0">
                          <a:solidFill>
                            <a:srgbClr val="00455F"/>
                          </a:solidFill>
                          <a:latin typeface="Lucida Sans Unicode"/>
                          <a:cs typeface="Lucida Sans Unicode"/>
                        </a:rPr>
                        <a:t> </a:t>
                      </a:r>
                      <a:r>
                        <a:rPr sz="700" spc="15" dirty="0">
                          <a:solidFill>
                            <a:srgbClr val="00455F"/>
                          </a:solidFill>
                          <a:latin typeface="Lucida Sans Unicode"/>
                          <a:cs typeface="Lucida Sans Unicode"/>
                        </a:rPr>
                        <a:t>recruitment</a:t>
                      </a:r>
                      <a:endParaRPr sz="700" dirty="0">
                        <a:latin typeface="Lucida Sans Unicode"/>
                        <a:cs typeface="Lucida Sans Unicode"/>
                      </a:endParaRPr>
                    </a:p>
                    <a:p>
                      <a:pPr marL="313690" indent="-229235">
                        <a:lnSpc>
                          <a:spcPts val="775"/>
                        </a:lnSpc>
                        <a:buAutoNum type="arabicPeriod" startAt="3"/>
                        <a:tabLst>
                          <a:tab pos="313690" algn="l"/>
                          <a:tab pos="314325" algn="l"/>
                        </a:tabLst>
                      </a:pPr>
                      <a:r>
                        <a:rPr sz="700" spc="25" dirty="0">
                          <a:solidFill>
                            <a:srgbClr val="00455F"/>
                          </a:solidFill>
                          <a:latin typeface="Lucida Sans Unicode"/>
                          <a:cs typeface="Lucida Sans Unicode"/>
                        </a:rPr>
                        <a:t>Organic</a:t>
                      </a:r>
                      <a:r>
                        <a:rPr sz="700" spc="-45" dirty="0">
                          <a:solidFill>
                            <a:srgbClr val="00455F"/>
                          </a:solidFill>
                          <a:latin typeface="Lucida Sans Unicode"/>
                          <a:cs typeface="Lucida Sans Unicode"/>
                        </a:rPr>
                        <a:t> </a:t>
                      </a:r>
                      <a:r>
                        <a:rPr sz="700" spc="45" dirty="0">
                          <a:solidFill>
                            <a:srgbClr val="00455F"/>
                          </a:solidFill>
                          <a:latin typeface="Lucida Sans Unicode"/>
                          <a:cs typeface="Lucida Sans Unicode"/>
                        </a:rPr>
                        <a:t>and</a:t>
                      </a:r>
                      <a:r>
                        <a:rPr sz="700" spc="-45" dirty="0">
                          <a:solidFill>
                            <a:srgbClr val="00455F"/>
                          </a:solidFill>
                          <a:latin typeface="Lucida Sans Unicode"/>
                          <a:cs typeface="Lucida Sans Unicode"/>
                        </a:rPr>
                        <a:t> </a:t>
                      </a:r>
                      <a:r>
                        <a:rPr sz="700" spc="30" dirty="0">
                          <a:solidFill>
                            <a:srgbClr val="00455F"/>
                          </a:solidFill>
                          <a:latin typeface="Lucida Sans Unicode"/>
                          <a:cs typeface="Lucida Sans Unicode"/>
                        </a:rPr>
                        <a:t>paid</a:t>
                      </a:r>
                      <a:r>
                        <a:rPr sz="700" spc="-45" dirty="0">
                          <a:solidFill>
                            <a:srgbClr val="00455F"/>
                          </a:solidFill>
                          <a:latin typeface="Lucida Sans Unicode"/>
                          <a:cs typeface="Lucida Sans Unicode"/>
                        </a:rPr>
                        <a:t> </a:t>
                      </a:r>
                      <a:r>
                        <a:rPr sz="700" spc="40" dirty="0">
                          <a:solidFill>
                            <a:srgbClr val="00455F"/>
                          </a:solidFill>
                          <a:latin typeface="Lucida Sans Unicode"/>
                          <a:cs typeface="Lucida Sans Unicode"/>
                        </a:rPr>
                        <a:t>media</a:t>
                      </a:r>
                      <a:r>
                        <a:rPr sz="700" spc="-45" dirty="0">
                          <a:solidFill>
                            <a:srgbClr val="00455F"/>
                          </a:solidFill>
                          <a:latin typeface="Lucida Sans Unicode"/>
                          <a:cs typeface="Lucida Sans Unicode"/>
                        </a:rPr>
                        <a:t> </a:t>
                      </a:r>
                      <a:r>
                        <a:rPr sz="700" spc="30" dirty="0">
                          <a:solidFill>
                            <a:srgbClr val="00455F"/>
                          </a:solidFill>
                          <a:latin typeface="Lucida Sans Unicode"/>
                          <a:cs typeface="Lucida Sans Unicode"/>
                        </a:rPr>
                        <a:t>plan</a:t>
                      </a:r>
                      <a:endParaRPr sz="700" dirty="0">
                        <a:latin typeface="Lucida Sans Unicode"/>
                        <a:cs typeface="Lucida Sans Unicode"/>
                      </a:endParaRPr>
                    </a:p>
                    <a:p>
                      <a:pPr marL="313690" indent="-229235">
                        <a:lnSpc>
                          <a:spcPct val="100000"/>
                        </a:lnSpc>
                        <a:spcBef>
                          <a:spcPts val="70"/>
                        </a:spcBef>
                        <a:buAutoNum type="arabicPeriod" startAt="3"/>
                        <a:tabLst>
                          <a:tab pos="313690" algn="l"/>
                          <a:tab pos="314325" algn="l"/>
                        </a:tabLst>
                      </a:pPr>
                      <a:r>
                        <a:rPr sz="700" spc="-5" dirty="0">
                          <a:solidFill>
                            <a:srgbClr val="00455F"/>
                          </a:solidFill>
                          <a:latin typeface="Lucida Sans Unicode"/>
                          <a:cs typeface="Lucida Sans Unicode"/>
                        </a:rPr>
                        <a:t>P</a:t>
                      </a:r>
                      <a:r>
                        <a:rPr sz="700" dirty="0">
                          <a:solidFill>
                            <a:srgbClr val="00455F"/>
                          </a:solidFill>
                          <a:latin typeface="Lucida Sans Unicode"/>
                          <a:cs typeface="Lucida Sans Unicode"/>
                        </a:rPr>
                        <a:t>a</a:t>
                      </a:r>
                      <a:r>
                        <a:rPr sz="700" spc="5" dirty="0">
                          <a:solidFill>
                            <a:srgbClr val="00455F"/>
                          </a:solidFill>
                          <a:latin typeface="Lucida Sans Unicode"/>
                          <a:cs typeface="Lucida Sans Unicode"/>
                        </a:rPr>
                        <a:t>r</a:t>
                      </a:r>
                      <a:r>
                        <a:rPr sz="700" dirty="0">
                          <a:solidFill>
                            <a:srgbClr val="00455F"/>
                          </a:solidFill>
                          <a:latin typeface="Lucida Sans Unicode"/>
                          <a:cs typeface="Lucida Sans Unicode"/>
                        </a:rPr>
                        <a:t>t</a:t>
                      </a:r>
                      <a:r>
                        <a:rPr sz="700" spc="-5" dirty="0">
                          <a:solidFill>
                            <a:srgbClr val="00455F"/>
                          </a:solidFill>
                          <a:latin typeface="Lucida Sans Unicode"/>
                          <a:cs typeface="Lucida Sans Unicode"/>
                        </a:rPr>
                        <a:t>n</a:t>
                      </a:r>
                      <a:r>
                        <a:rPr sz="700" spc="5" dirty="0">
                          <a:solidFill>
                            <a:srgbClr val="00455F"/>
                          </a:solidFill>
                          <a:latin typeface="Lucida Sans Unicode"/>
                          <a:cs typeface="Lucida Sans Unicode"/>
                        </a:rPr>
                        <a:t>e</a:t>
                      </a:r>
                      <a:r>
                        <a:rPr sz="700" dirty="0">
                          <a:solidFill>
                            <a:srgbClr val="00455F"/>
                          </a:solidFill>
                          <a:latin typeface="Lucida Sans Unicode"/>
                          <a:cs typeface="Lucida Sans Unicode"/>
                        </a:rPr>
                        <a:t>r</a:t>
                      </a:r>
                      <a:r>
                        <a:rPr sz="700" spc="-30" dirty="0">
                          <a:solidFill>
                            <a:srgbClr val="00455F"/>
                          </a:solidFill>
                          <a:latin typeface="Lucida Sans Unicode"/>
                          <a:cs typeface="Lucida Sans Unicode"/>
                        </a:rPr>
                        <a:t> </a:t>
                      </a:r>
                      <a:r>
                        <a:rPr sz="700" spc="-5" dirty="0">
                          <a:solidFill>
                            <a:srgbClr val="00455F"/>
                          </a:solidFill>
                          <a:latin typeface="Lucida Sans Unicode"/>
                          <a:cs typeface="Lucida Sans Unicode"/>
                        </a:rPr>
                        <a:t>R</a:t>
                      </a:r>
                      <a:r>
                        <a:rPr sz="700" dirty="0">
                          <a:solidFill>
                            <a:srgbClr val="00455F"/>
                          </a:solidFill>
                          <a:latin typeface="Lucida Sans Unicode"/>
                          <a:cs typeface="Lucida Sans Unicode"/>
                        </a:rPr>
                        <a:t>oads</a:t>
                      </a:r>
                      <a:r>
                        <a:rPr sz="700" spc="-5" dirty="0">
                          <a:solidFill>
                            <a:srgbClr val="00455F"/>
                          </a:solidFill>
                          <a:latin typeface="Lucida Sans Unicode"/>
                          <a:cs typeface="Lucida Sans Unicode"/>
                        </a:rPr>
                        <a:t>h</a:t>
                      </a:r>
                      <a:r>
                        <a:rPr sz="700" dirty="0">
                          <a:solidFill>
                            <a:srgbClr val="00455F"/>
                          </a:solidFill>
                          <a:latin typeface="Lucida Sans Unicode"/>
                          <a:cs typeface="Lucida Sans Unicode"/>
                        </a:rPr>
                        <a:t>o</a:t>
                      </a:r>
                      <a:r>
                        <a:rPr sz="700" spc="-5" dirty="0">
                          <a:solidFill>
                            <a:srgbClr val="00455F"/>
                          </a:solidFill>
                          <a:latin typeface="Lucida Sans Unicode"/>
                          <a:cs typeface="Lucida Sans Unicode"/>
                        </a:rPr>
                        <a:t>w</a:t>
                      </a:r>
                      <a:r>
                        <a:rPr sz="700" dirty="0">
                          <a:solidFill>
                            <a:srgbClr val="00455F"/>
                          </a:solidFill>
                          <a:latin typeface="Lucida Sans Unicode"/>
                          <a:cs typeface="Lucida Sans Unicode"/>
                        </a:rPr>
                        <a:t>s</a:t>
                      </a:r>
                      <a:r>
                        <a:rPr sz="700" spc="-35" dirty="0">
                          <a:solidFill>
                            <a:srgbClr val="00455F"/>
                          </a:solidFill>
                          <a:latin typeface="Lucida Sans Unicode"/>
                          <a:cs typeface="Lucida Sans Unicode"/>
                        </a:rPr>
                        <a:t> </a:t>
                      </a:r>
                      <a:r>
                        <a:rPr sz="700" spc="5" dirty="0">
                          <a:solidFill>
                            <a:srgbClr val="00455F"/>
                          </a:solidFill>
                          <a:latin typeface="Lucida Sans Unicode"/>
                          <a:cs typeface="Lucida Sans Unicode"/>
                        </a:rPr>
                        <a:t>e</a:t>
                      </a:r>
                      <a:r>
                        <a:rPr sz="700" spc="-10" dirty="0">
                          <a:solidFill>
                            <a:srgbClr val="00455F"/>
                          </a:solidFill>
                          <a:latin typeface="Lucida Sans Unicode"/>
                          <a:cs typeface="Lucida Sans Unicode"/>
                        </a:rPr>
                        <a:t>.</a:t>
                      </a:r>
                      <a:r>
                        <a:rPr sz="700" dirty="0">
                          <a:solidFill>
                            <a:srgbClr val="00455F"/>
                          </a:solidFill>
                          <a:latin typeface="Lucida Sans Unicode"/>
                          <a:cs typeface="Lucida Sans Unicode"/>
                        </a:rPr>
                        <a:t>g</a:t>
                      </a:r>
                      <a:r>
                        <a:rPr sz="700" spc="-10" dirty="0">
                          <a:solidFill>
                            <a:srgbClr val="00455F"/>
                          </a:solidFill>
                          <a:latin typeface="Lucida Sans Unicode"/>
                          <a:cs typeface="Lucida Sans Unicode"/>
                        </a:rPr>
                        <a:t>.</a:t>
                      </a:r>
                      <a:r>
                        <a:rPr sz="700" dirty="0">
                          <a:solidFill>
                            <a:srgbClr val="00455F"/>
                          </a:solidFill>
                          <a:latin typeface="Lucida Sans Unicode"/>
                          <a:cs typeface="Lucida Sans Unicode"/>
                        </a:rPr>
                        <a:t>,</a:t>
                      </a:r>
                      <a:r>
                        <a:rPr sz="700" spc="-30" dirty="0">
                          <a:solidFill>
                            <a:srgbClr val="00455F"/>
                          </a:solidFill>
                          <a:latin typeface="Lucida Sans Unicode"/>
                          <a:cs typeface="Lucida Sans Unicode"/>
                        </a:rPr>
                        <a:t> </a:t>
                      </a:r>
                      <a:r>
                        <a:rPr sz="700" spc="-5" dirty="0">
                          <a:solidFill>
                            <a:srgbClr val="00455F"/>
                          </a:solidFill>
                          <a:latin typeface="Lucida Sans Unicode"/>
                          <a:cs typeface="Lucida Sans Unicode"/>
                        </a:rPr>
                        <a:t>mu</a:t>
                      </a:r>
                      <a:r>
                        <a:rPr sz="700" dirty="0">
                          <a:solidFill>
                            <a:srgbClr val="00455F"/>
                          </a:solidFill>
                          <a:latin typeface="Lucida Sans Unicode"/>
                          <a:cs typeface="Lucida Sans Unicode"/>
                        </a:rPr>
                        <a:t>ltisite</a:t>
                      </a:r>
                      <a:r>
                        <a:rPr sz="700" spc="-30" dirty="0">
                          <a:solidFill>
                            <a:srgbClr val="00455F"/>
                          </a:solidFill>
                          <a:latin typeface="Lucida Sans Unicode"/>
                          <a:cs typeface="Lucida Sans Unicode"/>
                        </a:rPr>
                        <a:t> </a:t>
                      </a:r>
                      <a:r>
                        <a:rPr sz="700" spc="5" dirty="0">
                          <a:solidFill>
                            <a:srgbClr val="00455F"/>
                          </a:solidFill>
                          <a:latin typeface="Lucida Sans Unicode"/>
                          <a:cs typeface="Lucida Sans Unicode"/>
                        </a:rPr>
                        <a:t>e</a:t>
                      </a:r>
                      <a:r>
                        <a:rPr sz="700" spc="-5" dirty="0">
                          <a:solidFill>
                            <a:srgbClr val="00455F"/>
                          </a:solidFill>
                          <a:latin typeface="Lucida Sans Unicode"/>
                          <a:cs typeface="Lucida Sans Unicode"/>
                        </a:rPr>
                        <a:t>v</a:t>
                      </a:r>
                      <a:r>
                        <a:rPr sz="700" spc="5" dirty="0">
                          <a:solidFill>
                            <a:srgbClr val="00455F"/>
                          </a:solidFill>
                          <a:latin typeface="Lucida Sans Unicode"/>
                          <a:cs typeface="Lucida Sans Unicode"/>
                        </a:rPr>
                        <a:t>e</a:t>
                      </a:r>
                      <a:r>
                        <a:rPr sz="700" spc="-5" dirty="0">
                          <a:solidFill>
                            <a:srgbClr val="00455F"/>
                          </a:solidFill>
                          <a:latin typeface="Lucida Sans Unicode"/>
                          <a:cs typeface="Lucida Sans Unicode"/>
                        </a:rPr>
                        <a:t>n</a:t>
                      </a:r>
                      <a:r>
                        <a:rPr sz="700" dirty="0">
                          <a:solidFill>
                            <a:srgbClr val="00455F"/>
                          </a:solidFill>
                          <a:latin typeface="Lucida Sans Unicode"/>
                          <a:cs typeface="Lucida Sans Unicode"/>
                        </a:rPr>
                        <a:t>ts</a:t>
                      </a:r>
                      <a:endParaRPr sz="700" dirty="0">
                        <a:latin typeface="Lucida Sans Unicode"/>
                        <a:cs typeface="Lucida Sans Unicode"/>
                      </a:endParaRPr>
                    </a:p>
                  </a:txBody>
                  <a:tcPr marL="0" marR="0" marT="28575" marB="0">
                    <a:lnL w="19050">
                      <a:solidFill>
                        <a:srgbClr val="FFFFFF"/>
                      </a:solidFill>
                      <a:prstDash val="solid"/>
                    </a:lnL>
                    <a:lnR w="19050">
                      <a:solidFill>
                        <a:srgbClr val="FFFFFF"/>
                      </a:solidFill>
                      <a:prstDash val="solid"/>
                    </a:lnR>
                    <a:lnT w="9525">
                      <a:solidFill>
                        <a:srgbClr val="232D5A"/>
                      </a:solidFill>
                      <a:prstDash val="solid"/>
                    </a:lnT>
                    <a:lnB w="9525">
                      <a:solidFill>
                        <a:srgbClr val="232D5A"/>
                      </a:solidFill>
                      <a:prstDash val="solid"/>
                    </a:lnB>
                    <a:solidFill>
                      <a:srgbClr val="E4F5FC"/>
                    </a:solidFill>
                  </a:tcPr>
                </a:tc>
                <a:tc>
                  <a:txBody>
                    <a:bodyPr/>
                    <a:lstStyle/>
                    <a:p>
                      <a:pPr marL="85090">
                        <a:lnSpc>
                          <a:spcPct val="100000"/>
                        </a:lnSpc>
                        <a:spcBef>
                          <a:spcPts val="225"/>
                        </a:spcBef>
                      </a:pPr>
                      <a:r>
                        <a:rPr sz="700" spc="-5" dirty="0">
                          <a:solidFill>
                            <a:srgbClr val="00455F"/>
                          </a:solidFill>
                          <a:latin typeface="Lucida Sans Unicode"/>
                          <a:cs typeface="Lucida Sans Unicode"/>
                        </a:rPr>
                        <a:t>M</a:t>
                      </a:r>
                      <a:r>
                        <a:rPr sz="700" dirty="0">
                          <a:solidFill>
                            <a:srgbClr val="00455F"/>
                          </a:solidFill>
                          <a:latin typeface="Lucida Sans Unicode"/>
                          <a:cs typeface="Lucida Sans Unicode"/>
                        </a:rPr>
                        <a:t>OFU</a:t>
                      </a:r>
                      <a:r>
                        <a:rPr sz="700" spc="-30" dirty="0">
                          <a:solidFill>
                            <a:srgbClr val="00455F"/>
                          </a:solidFill>
                          <a:latin typeface="Lucida Sans Unicode"/>
                          <a:cs typeface="Lucida Sans Unicode"/>
                        </a:rPr>
                        <a:t> </a:t>
                      </a:r>
                      <a:r>
                        <a:rPr sz="700" dirty="0">
                          <a:solidFill>
                            <a:srgbClr val="00455F"/>
                          </a:solidFill>
                          <a:latin typeface="Lucida Sans Unicode"/>
                          <a:cs typeface="Lucida Sans Unicode"/>
                        </a:rPr>
                        <a:t>Tactics:</a:t>
                      </a:r>
                      <a:endParaRPr sz="700" dirty="0">
                        <a:latin typeface="Lucida Sans Unicode"/>
                        <a:cs typeface="Lucida Sans Unicode"/>
                      </a:endParaRPr>
                    </a:p>
                    <a:p>
                      <a:pPr marL="313690" indent="-229235">
                        <a:lnSpc>
                          <a:spcPts val="815"/>
                        </a:lnSpc>
                        <a:spcBef>
                          <a:spcPts val="75"/>
                        </a:spcBef>
                        <a:buAutoNum type="arabicPeriod"/>
                        <a:tabLst>
                          <a:tab pos="313690" algn="l"/>
                          <a:tab pos="314325" algn="l"/>
                        </a:tabLst>
                      </a:pPr>
                      <a:r>
                        <a:rPr sz="700" spc="-5" dirty="0">
                          <a:solidFill>
                            <a:srgbClr val="00455F"/>
                          </a:solidFill>
                          <a:latin typeface="Lucida Sans Unicode"/>
                          <a:cs typeface="Lucida Sans Unicode"/>
                        </a:rPr>
                        <a:t>P</a:t>
                      </a:r>
                      <a:r>
                        <a:rPr sz="700" dirty="0">
                          <a:solidFill>
                            <a:srgbClr val="00455F"/>
                          </a:solidFill>
                          <a:latin typeface="Lucida Sans Unicode"/>
                          <a:cs typeface="Lucida Sans Unicode"/>
                        </a:rPr>
                        <a:t>a</a:t>
                      </a:r>
                      <a:r>
                        <a:rPr sz="700" spc="5" dirty="0">
                          <a:solidFill>
                            <a:srgbClr val="00455F"/>
                          </a:solidFill>
                          <a:latin typeface="Lucida Sans Unicode"/>
                          <a:cs typeface="Lucida Sans Unicode"/>
                        </a:rPr>
                        <a:t>r</a:t>
                      </a:r>
                      <a:r>
                        <a:rPr sz="700" dirty="0">
                          <a:solidFill>
                            <a:srgbClr val="00455F"/>
                          </a:solidFill>
                          <a:latin typeface="Lucida Sans Unicode"/>
                          <a:cs typeface="Lucida Sans Unicode"/>
                        </a:rPr>
                        <a:t>t</a:t>
                      </a:r>
                      <a:r>
                        <a:rPr sz="700" spc="-5" dirty="0">
                          <a:solidFill>
                            <a:srgbClr val="00455F"/>
                          </a:solidFill>
                          <a:latin typeface="Lucida Sans Unicode"/>
                          <a:cs typeface="Lucida Sans Unicode"/>
                        </a:rPr>
                        <a:t>n</a:t>
                      </a:r>
                      <a:r>
                        <a:rPr sz="700" spc="5" dirty="0">
                          <a:solidFill>
                            <a:srgbClr val="00455F"/>
                          </a:solidFill>
                          <a:latin typeface="Lucida Sans Unicode"/>
                          <a:cs typeface="Lucida Sans Unicode"/>
                        </a:rPr>
                        <a:t>e</a:t>
                      </a:r>
                      <a:r>
                        <a:rPr sz="700" dirty="0">
                          <a:solidFill>
                            <a:srgbClr val="00455F"/>
                          </a:solidFill>
                          <a:latin typeface="Lucida Sans Unicode"/>
                          <a:cs typeface="Lucida Sans Unicode"/>
                        </a:rPr>
                        <a:t>r</a:t>
                      </a:r>
                      <a:r>
                        <a:rPr sz="700" spc="-30" dirty="0">
                          <a:solidFill>
                            <a:srgbClr val="00455F"/>
                          </a:solidFill>
                          <a:latin typeface="Lucida Sans Unicode"/>
                          <a:cs typeface="Lucida Sans Unicode"/>
                        </a:rPr>
                        <a:t> </a:t>
                      </a:r>
                      <a:r>
                        <a:rPr sz="700" spc="-5" dirty="0">
                          <a:solidFill>
                            <a:srgbClr val="00455F"/>
                          </a:solidFill>
                          <a:latin typeface="Lucida Sans Unicode"/>
                          <a:cs typeface="Lucida Sans Unicode"/>
                        </a:rPr>
                        <a:t>P</a:t>
                      </a:r>
                      <a:r>
                        <a:rPr sz="700" dirty="0">
                          <a:solidFill>
                            <a:srgbClr val="00455F"/>
                          </a:solidFill>
                          <a:latin typeface="Lucida Sans Unicode"/>
                          <a:cs typeface="Lucida Sans Unicode"/>
                        </a:rPr>
                        <a:t>ag</a:t>
                      </a:r>
                      <a:r>
                        <a:rPr sz="700" spc="5" dirty="0">
                          <a:solidFill>
                            <a:srgbClr val="00455F"/>
                          </a:solidFill>
                          <a:latin typeface="Lucida Sans Unicode"/>
                          <a:cs typeface="Lucida Sans Unicode"/>
                        </a:rPr>
                        <a:t>e</a:t>
                      </a:r>
                      <a:r>
                        <a:rPr sz="700" dirty="0">
                          <a:solidFill>
                            <a:srgbClr val="00455F"/>
                          </a:solidFill>
                          <a:latin typeface="Lucida Sans Unicode"/>
                          <a:cs typeface="Lucida Sans Unicode"/>
                        </a:rPr>
                        <a:t>s</a:t>
                      </a:r>
                      <a:endParaRPr sz="700" dirty="0">
                        <a:latin typeface="Lucida Sans Unicode"/>
                        <a:cs typeface="Lucida Sans Unicode"/>
                      </a:endParaRPr>
                    </a:p>
                    <a:p>
                      <a:pPr marL="313690" indent="-229235">
                        <a:lnSpc>
                          <a:spcPts val="815"/>
                        </a:lnSpc>
                        <a:buAutoNum type="arabicPeriod"/>
                        <a:tabLst>
                          <a:tab pos="313690" algn="l"/>
                          <a:tab pos="314325" algn="l"/>
                        </a:tabLst>
                      </a:pPr>
                      <a:r>
                        <a:rPr sz="700" spc="15" dirty="0">
                          <a:solidFill>
                            <a:srgbClr val="00455F"/>
                          </a:solidFill>
                          <a:latin typeface="Lucida Sans Unicode"/>
                          <a:cs typeface="Lucida Sans Unicode"/>
                        </a:rPr>
                        <a:t>Products</a:t>
                      </a:r>
                      <a:r>
                        <a:rPr sz="700" spc="-40" dirty="0">
                          <a:solidFill>
                            <a:srgbClr val="00455F"/>
                          </a:solidFill>
                          <a:latin typeface="Lucida Sans Unicode"/>
                          <a:cs typeface="Lucida Sans Unicode"/>
                        </a:rPr>
                        <a:t> </a:t>
                      </a:r>
                      <a:r>
                        <a:rPr sz="700" spc="45" dirty="0">
                          <a:solidFill>
                            <a:srgbClr val="00455F"/>
                          </a:solidFill>
                          <a:latin typeface="Lucida Sans Unicode"/>
                          <a:cs typeface="Lucida Sans Unicode"/>
                        </a:rPr>
                        <a:t>and</a:t>
                      </a:r>
                      <a:r>
                        <a:rPr sz="700" spc="-40" dirty="0">
                          <a:solidFill>
                            <a:srgbClr val="00455F"/>
                          </a:solidFill>
                          <a:latin typeface="Lucida Sans Unicode"/>
                          <a:cs typeface="Lucida Sans Unicode"/>
                        </a:rPr>
                        <a:t> </a:t>
                      </a:r>
                      <a:r>
                        <a:rPr sz="700" spc="5" dirty="0">
                          <a:solidFill>
                            <a:srgbClr val="00455F"/>
                          </a:solidFill>
                          <a:latin typeface="Lucida Sans Unicode"/>
                          <a:cs typeface="Lucida Sans Unicode"/>
                        </a:rPr>
                        <a:t>solutions</a:t>
                      </a:r>
                      <a:r>
                        <a:rPr sz="700" spc="-40" dirty="0">
                          <a:solidFill>
                            <a:srgbClr val="00455F"/>
                          </a:solidFill>
                          <a:latin typeface="Lucida Sans Unicode"/>
                          <a:cs typeface="Lucida Sans Unicode"/>
                        </a:rPr>
                        <a:t> </a:t>
                      </a:r>
                      <a:r>
                        <a:rPr sz="700" spc="40" dirty="0">
                          <a:solidFill>
                            <a:srgbClr val="00455F"/>
                          </a:solidFill>
                          <a:latin typeface="Lucida Sans Unicode"/>
                          <a:cs typeface="Lucida Sans Unicode"/>
                        </a:rPr>
                        <a:t>pages</a:t>
                      </a:r>
                      <a:endParaRPr sz="700" dirty="0">
                        <a:latin typeface="Lucida Sans Unicode"/>
                        <a:cs typeface="Lucida Sans Unicode"/>
                      </a:endParaRPr>
                    </a:p>
                    <a:p>
                      <a:pPr marL="313690" indent="-229235">
                        <a:lnSpc>
                          <a:spcPts val="815"/>
                        </a:lnSpc>
                        <a:spcBef>
                          <a:spcPts val="70"/>
                        </a:spcBef>
                        <a:buAutoNum type="arabicPeriod"/>
                        <a:tabLst>
                          <a:tab pos="313690" algn="l"/>
                          <a:tab pos="314325" algn="l"/>
                        </a:tabLst>
                      </a:pPr>
                      <a:r>
                        <a:rPr sz="700" spc="45" dirty="0">
                          <a:solidFill>
                            <a:srgbClr val="00455F"/>
                          </a:solidFill>
                          <a:latin typeface="Lucida Sans Unicode"/>
                          <a:cs typeface="Lucida Sans Unicode"/>
                        </a:rPr>
                        <a:t>Campaign</a:t>
                      </a:r>
                      <a:r>
                        <a:rPr sz="700" spc="-60" dirty="0">
                          <a:solidFill>
                            <a:srgbClr val="00455F"/>
                          </a:solidFill>
                          <a:latin typeface="Lucida Sans Unicode"/>
                          <a:cs typeface="Lucida Sans Unicode"/>
                        </a:rPr>
                        <a:t> </a:t>
                      </a:r>
                      <a:r>
                        <a:rPr sz="700" spc="20" dirty="0">
                          <a:solidFill>
                            <a:srgbClr val="00455F"/>
                          </a:solidFill>
                          <a:latin typeface="Lucida Sans Unicode"/>
                          <a:cs typeface="Lucida Sans Unicode"/>
                        </a:rPr>
                        <a:t>landing</a:t>
                      </a:r>
                      <a:r>
                        <a:rPr sz="700" spc="-50" dirty="0">
                          <a:solidFill>
                            <a:srgbClr val="00455F"/>
                          </a:solidFill>
                          <a:latin typeface="Lucida Sans Unicode"/>
                          <a:cs typeface="Lucida Sans Unicode"/>
                        </a:rPr>
                        <a:t> </a:t>
                      </a:r>
                      <a:r>
                        <a:rPr sz="700" spc="40" dirty="0">
                          <a:solidFill>
                            <a:srgbClr val="00455F"/>
                          </a:solidFill>
                          <a:latin typeface="Lucida Sans Unicode"/>
                          <a:cs typeface="Lucida Sans Unicode"/>
                        </a:rPr>
                        <a:t>pages</a:t>
                      </a:r>
                      <a:endParaRPr sz="700" dirty="0">
                        <a:latin typeface="Lucida Sans Unicode"/>
                        <a:cs typeface="Lucida Sans Unicode"/>
                      </a:endParaRPr>
                    </a:p>
                    <a:p>
                      <a:pPr marL="313690" indent="-229235">
                        <a:lnSpc>
                          <a:spcPts val="790"/>
                        </a:lnSpc>
                        <a:buAutoNum type="arabicPeriod"/>
                        <a:tabLst>
                          <a:tab pos="313690" algn="l"/>
                          <a:tab pos="314325" algn="l"/>
                        </a:tabLst>
                      </a:pPr>
                      <a:r>
                        <a:rPr sz="700" dirty="0">
                          <a:solidFill>
                            <a:srgbClr val="00455F"/>
                          </a:solidFill>
                          <a:latin typeface="Lucida Sans Unicode"/>
                          <a:cs typeface="Lucida Sans Unicode"/>
                        </a:rPr>
                        <a:t>W</a:t>
                      </a:r>
                      <a:r>
                        <a:rPr sz="700" spc="5" dirty="0">
                          <a:solidFill>
                            <a:srgbClr val="00455F"/>
                          </a:solidFill>
                          <a:latin typeface="Lucida Sans Unicode"/>
                          <a:cs typeface="Lucida Sans Unicode"/>
                        </a:rPr>
                        <a:t>e</a:t>
                      </a:r>
                      <a:r>
                        <a:rPr sz="700" dirty="0">
                          <a:solidFill>
                            <a:srgbClr val="00455F"/>
                          </a:solidFill>
                          <a:latin typeface="Lucida Sans Unicode"/>
                          <a:cs typeface="Lucida Sans Unicode"/>
                        </a:rPr>
                        <a:t>lco</a:t>
                      </a:r>
                      <a:r>
                        <a:rPr sz="700" spc="-5" dirty="0">
                          <a:solidFill>
                            <a:srgbClr val="00455F"/>
                          </a:solidFill>
                          <a:latin typeface="Lucida Sans Unicode"/>
                          <a:cs typeface="Lucida Sans Unicode"/>
                        </a:rPr>
                        <a:t>m</a:t>
                      </a:r>
                      <a:r>
                        <a:rPr sz="700" dirty="0">
                          <a:solidFill>
                            <a:srgbClr val="00455F"/>
                          </a:solidFill>
                          <a:latin typeface="Lucida Sans Unicode"/>
                          <a:cs typeface="Lucida Sans Unicode"/>
                        </a:rPr>
                        <a:t>e</a:t>
                      </a:r>
                      <a:r>
                        <a:rPr sz="700" spc="-30" dirty="0">
                          <a:solidFill>
                            <a:srgbClr val="00455F"/>
                          </a:solidFill>
                          <a:latin typeface="Lucida Sans Unicode"/>
                          <a:cs typeface="Lucida Sans Unicode"/>
                        </a:rPr>
                        <a:t> </a:t>
                      </a:r>
                      <a:r>
                        <a:rPr sz="700" spc="5" dirty="0">
                          <a:solidFill>
                            <a:srgbClr val="00455F"/>
                          </a:solidFill>
                          <a:latin typeface="Lucida Sans Unicode"/>
                          <a:cs typeface="Lucida Sans Unicode"/>
                        </a:rPr>
                        <a:t>e</a:t>
                      </a:r>
                      <a:r>
                        <a:rPr sz="700" spc="-5" dirty="0">
                          <a:solidFill>
                            <a:srgbClr val="00455F"/>
                          </a:solidFill>
                          <a:latin typeface="Lucida Sans Unicode"/>
                          <a:cs typeface="Lucida Sans Unicode"/>
                        </a:rPr>
                        <a:t>m</a:t>
                      </a:r>
                      <a:r>
                        <a:rPr sz="700" dirty="0">
                          <a:solidFill>
                            <a:srgbClr val="00455F"/>
                          </a:solidFill>
                          <a:latin typeface="Lucida Sans Unicode"/>
                          <a:cs typeface="Lucida Sans Unicode"/>
                        </a:rPr>
                        <a:t>ails</a:t>
                      </a:r>
                      <a:endParaRPr sz="700" dirty="0">
                        <a:latin typeface="Lucida Sans Unicode"/>
                        <a:cs typeface="Lucida Sans Unicode"/>
                      </a:endParaRPr>
                    </a:p>
                    <a:p>
                      <a:pPr marL="313690" indent="-229235">
                        <a:lnSpc>
                          <a:spcPts val="815"/>
                        </a:lnSpc>
                        <a:buAutoNum type="arabicPeriod"/>
                        <a:tabLst>
                          <a:tab pos="313690" algn="l"/>
                          <a:tab pos="314325" algn="l"/>
                        </a:tabLst>
                      </a:pPr>
                      <a:r>
                        <a:rPr sz="700" spc="45" dirty="0">
                          <a:solidFill>
                            <a:srgbClr val="00455F"/>
                          </a:solidFill>
                          <a:latin typeface="Lucida Sans Unicode"/>
                          <a:cs typeface="Lucida Sans Unicode"/>
                        </a:rPr>
                        <a:t>Case</a:t>
                      </a:r>
                      <a:r>
                        <a:rPr sz="700" spc="-55" dirty="0">
                          <a:solidFill>
                            <a:srgbClr val="00455F"/>
                          </a:solidFill>
                          <a:latin typeface="Lucida Sans Unicode"/>
                          <a:cs typeface="Lucida Sans Unicode"/>
                        </a:rPr>
                        <a:t> </a:t>
                      </a:r>
                      <a:r>
                        <a:rPr sz="700" spc="15" dirty="0">
                          <a:solidFill>
                            <a:srgbClr val="00455F"/>
                          </a:solidFill>
                          <a:latin typeface="Lucida Sans Unicode"/>
                          <a:cs typeface="Lucida Sans Unicode"/>
                        </a:rPr>
                        <a:t>Studies</a:t>
                      </a:r>
                      <a:endParaRPr sz="700" dirty="0">
                        <a:latin typeface="Lucida Sans Unicode"/>
                        <a:cs typeface="Lucida Sans Unicode"/>
                      </a:endParaRPr>
                    </a:p>
                  </a:txBody>
                  <a:tcPr marL="0" marR="0" marT="28575" marB="0">
                    <a:lnL w="19050">
                      <a:solidFill>
                        <a:srgbClr val="FFFFFF"/>
                      </a:solidFill>
                      <a:prstDash val="solid"/>
                    </a:lnL>
                    <a:lnR w="19050">
                      <a:solidFill>
                        <a:srgbClr val="FFFFFF"/>
                      </a:solidFill>
                      <a:prstDash val="solid"/>
                    </a:lnR>
                    <a:lnT w="9525">
                      <a:solidFill>
                        <a:srgbClr val="232D5A"/>
                      </a:solidFill>
                      <a:prstDash val="solid"/>
                    </a:lnT>
                    <a:lnB w="9525">
                      <a:solidFill>
                        <a:srgbClr val="232D5A"/>
                      </a:solidFill>
                      <a:prstDash val="solid"/>
                    </a:lnB>
                    <a:solidFill>
                      <a:srgbClr val="F1E9F3"/>
                    </a:solidFill>
                  </a:tcPr>
                </a:tc>
                <a:tc>
                  <a:txBody>
                    <a:bodyPr/>
                    <a:lstStyle/>
                    <a:p>
                      <a:pPr marL="85090">
                        <a:lnSpc>
                          <a:spcPct val="100000"/>
                        </a:lnSpc>
                        <a:spcBef>
                          <a:spcPts val="225"/>
                        </a:spcBef>
                      </a:pPr>
                      <a:r>
                        <a:rPr sz="700" spc="-5" dirty="0">
                          <a:solidFill>
                            <a:srgbClr val="00455F"/>
                          </a:solidFill>
                          <a:latin typeface="Lucida Sans Unicode"/>
                          <a:cs typeface="Lucida Sans Unicode"/>
                        </a:rPr>
                        <a:t>B</a:t>
                      </a:r>
                      <a:r>
                        <a:rPr sz="700" dirty="0">
                          <a:solidFill>
                            <a:srgbClr val="00455F"/>
                          </a:solidFill>
                          <a:latin typeface="Lucida Sans Unicode"/>
                          <a:cs typeface="Lucida Sans Unicode"/>
                        </a:rPr>
                        <a:t>OFU</a:t>
                      </a:r>
                      <a:r>
                        <a:rPr sz="700" spc="-30" dirty="0">
                          <a:solidFill>
                            <a:srgbClr val="00455F"/>
                          </a:solidFill>
                          <a:latin typeface="Lucida Sans Unicode"/>
                          <a:cs typeface="Lucida Sans Unicode"/>
                        </a:rPr>
                        <a:t> </a:t>
                      </a:r>
                      <a:r>
                        <a:rPr sz="700" dirty="0">
                          <a:solidFill>
                            <a:srgbClr val="00455F"/>
                          </a:solidFill>
                          <a:latin typeface="Lucida Sans Unicode"/>
                          <a:cs typeface="Lucida Sans Unicode"/>
                        </a:rPr>
                        <a:t>Tactics:</a:t>
                      </a:r>
                      <a:endParaRPr sz="700" dirty="0">
                        <a:latin typeface="Lucida Sans Unicode"/>
                        <a:cs typeface="Lucida Sans Unicode"/>
                      </a:endParaRPr>
                    </a:p>
                    <a:p>
                      <a:pPr marL="313690" indent="-229235">
                        <a:lnSpc>
                          <a:spcPts val="815"/>
                        </a:lnSpc>
                        <a:spcBef>
                          <a:spcPts val="75"/>
                        </a:spcBef>
                        <a:buAutoNum type="arabicPeriod"/>
                        <a:tabLst>
                          <a:tab pos="313690" algn="l"/>
                          <a:tab pos="314325" algn="l"/>
                        </a:tabLst>
                      </a:pPr>
                      <a:r>
                        <a:rPr sz="700" spc="30" dirty="0">
                          <a:solidFill>
                            <a:srgbClr val="00455F"/>
                          </a:solidFill>
                          <a:latin typeface="Lucida Sans Unicode"/>
                          <a:cs typeface="Lucida Sans Unicode"/>
                        </a:rPr>
                        <a:t>Whitepapers</a:t>
                      </a:r>
                      <a:endParaRPr sz="700" dirty="0">
                        <a:latin typeface="Lucida Sans Unicode"/>
                        <a:cs typeface="Lucida Sans Unicode"/>
                      </a:endParaRPr>
                    </a:p>
                    <a:p>
                      <a:pPr marL="313690" indent="-229235">
                        <a:lnSpc>
                          <a:spcPts val="815"/>
                        </a:lnSpc>
                        <a:buAutoNum type="arabicPeriod"/>
                        <a:tabLst>
                          <a:tab pos="313690" algn="l"/>
                          <a:tab pos="314325" algn="l"/>
                        </a:tabLst>
                      </a:pPr>
                      <a:r>
                        <a:rPr sz="700" spc="5" dirty="0">
                          <a:solidFill>
                            <a:srgbClr val="00455F"/>
                          </a:solidFill>
                          <a:latin typeface="Lucida Sans Unicode"/>
                          <a:cs typeface="Lucida Sans Unicode"/>
                        </a:rPr>
                        <a:t>T</a:t>
                      </a:r>
                      <a:r>
                        <a:rPr sz="700" spc="-5" dirty="0">
                          <a:solidFill>
                            <a:srgbClr val="00455F"/>
                          </a:solidFill>
                          <a:latin typeface="Lucida Sans Unicode"/>
                          <a:cs typeface="Lucida Sans Unicode"/>
                        </a:rPr>
                        <a:t>C</a:t>
                      </a:r>
                      <a:r>
                        <a:rPr sz="700" dirty="0">
                          <a:solidFill>
                            <a:srgbClr val="00455F"/>
                          </a:solidFill>
                          <a:latin typeface="Lucida Sans Unicode"/>
                          <a:cs typeface="Lucida Sans Unicode"/>
                        </a:rPr>
                        <a:t>O</a:t>
                      </a:r>
                      <a:r>
                        <a:rPr sz="700" spc="-35" dirty="0">
                          <a:solidFill>
                            <a:srgbClr val="00455F"/>
                          </a:solidFill>
                          <a:latin typeface="Lucida Sans Unicode"/>
                          <a:cs typeface="Lucida Sans Unicode"/>
                        </a:rPr>
                        <a:t> </a:t>
                      </a:r>
                      <a:r>
                        <a:rPr sz="700" spc="-5" dirty="0">
                          <a:solidFill>
                            <a:srgbClr val="00455F"/>
                          </a:solidFill>
                          <a:latin typeface="Lucida Sans Unicode"/>
                          <a:cs typeface="Lucida Sans Unicode"/>
                        </a:rPr>
                        <a:t>C</a:t>
                      </a:r>
                      <a:r>
                        <a:rPr sz="700" dirty="0">
                          <a:solidFill>
                            <a:srgbClr val="00455F"/>
                          </a:solidFill>
                          <a:latin typeface="Lucida Sans Unicode"/>
                          <a:cs typeface="Lucida Sans Unicode"/>
                        </a:rPr>
                        <a:t>al</a:t>
                      </a:r>
                      <a:r>
                        <a:rPr sz="700" spc="5" dirty="0">
                          <a:solidFill>
                            <a:srgbClr val="00455F"/>
                          </a:solidFill>
                          <a:latin typeface="Lucida Sans Unicode"/>
                          <a:cs typeface="Lucida Sans Unicode"/>
                        </a:rPr>
                        <a:t>c</a:t>
                      </a:r>
                      <a:r>
                        <a:rPr sz="700" spc="-5" dirty="0">
                          <a:solidFill>
                            <a:srgbClr val="00455F"/>
                          </a:solidFill>
                          <a:latin typeface="Lucida Sans Unicode"/>
                          <a:cs typeface="Lucida Sans Unicode"/>
                        </a:rPr>
                        <a:t>u</a:t>
                      </a:r>
                      <a:r>
                        <a:rPr sz="700" dirty="0">
                          <a:solidFill>
                            <a:srgbClr val="00455F"/>
                          </a:solidFill>
                          <a:latin typeface="Lucida Sans Unicode"/>
                          <a:cs typeface="Lucida Sans Unicode"/>
                        </a:rPr>
                        <a:t>lato</a:t>
                      </a:r>
                      <a:r>
                        <a:rPr sz="700" spc="5" dirty="0">
                          <a:solidFill>
                            <a:srgbClr val="00455F"/>
                          </a:solidFill>
                          <a:latin typeface="Lucida Sans Unicode"/>
                          <a:cs typeface="Lucida Sans Unicode"/>
                        </a:rPr>
                        <a:t>r</a:t>
                      </a:r>
                      <a:r>
                        <a:rPr sz="700" dirty="0">
                          <a:solidFill>
                            <a:srgbClr val="00455F"/>
                          </a:solidFill>
                          <a:latin typeface="Lucida Sans Unicode"/>
                          <a:cs typeface="Lucida Sans Unicode"/>
                        </a:rPr>
                        <a:t>s</a:t>
                      </a:r>
                      <a:endParaRPr sz="700" dirty="0">
                        <a:latin typeface="Lucida Sans Unicode"/>
                        <a:cs typeface="Lucida Sans Unicode"/>
                      </a:endParaRPr>
                    </a:p>
                    <a:p>
                      <a:pPr marL="313690" indent="-229235">
                        <a:lnSpc>
                          <a:spcPts val="815"/>
                        </a:lnSpc>
                        <a:spcBef>
                          <a:spcPts val="70"/>
                        </a:spcBef>
                        <a:buAutoNum type="arabicPeriod"/>
                        <a:tabLst>
                          <a:tab pos="313690" algn="l"/>
                          <a:tab pos="314325" algn="l"/>
                        </a:tabLst>
                      </a:pPr>
                      <a:r>
                        <a:rPr sz="700" dirty="0">
                          <a:solidFill>
                            <a:srgbClr val="00455F"/>
                          </a:solidFill>
                          <a:latin typeface="Lucida Sans Unicode"/>
                          <a:cs typeface="Lucida Sans Unicode"/>
                        </a:rPr>
                        <a:t>F</a:t>
                      </a:r>
                      <a:r>
                        <a:rPr sz="700" spc="5" dirty="0">
                          <a:solidFill>
                            <a:srgbClr val="00455F"/>
                          </a:solidFill>
                          <a:latin typeface="Lucida Sans Unicode"/>
                          <a:cs typeface="Lucida Sans Unicode"/>
                        </a:rPr>
                        <a:t>re</a:t>
                      </a:r>
                      <a:r>
                        <a:rPr sz="700" dirty="0">
                          <a:solidFill>
                            <a:srgbClr val="00455F"/>
                          </a:solidFill>
                          <a:latin typeface="Lucida Sans Unicode"/>
                          <a:cs typeface="Lucida Sans Unicode"/>
                        </a:rPr>
                        <a:t>e</a:t>
                      </a:r>
                      <a:r>
                        <a:rPr sz="700" spc="-30" dirty="0">
                          <a:solidFill>
                            <a:srgbClr val="00455F"/>
                          </a:solidFill>
                          <a:latin typeface="Lucida Sans Unicode"/>
                          <a:cs typeface="Lucida Sans Unicode"/>
                        </a:rPr>
                        <a:t> </a:t>
                      </a:r>
                      <a:r>
                        <a:rPr sz="700" dirty="0">
                          <a:solidFill>
                            <a:srgbClr val="00455F"/>
                          </a:solidFill>
                          <a:latin typeface="Lucida Sans Unicode"/>
                          <a:cs typeface="Lucida Sans Unicode"/>
                        </a:rPr>
                        <a:t>t</a:t>
                      </a:r>
                      <a:r>
                        <a:rPr sz="700" spc="5" dirty="0">
                          <a:solidFill>
                            <a:srgbClr val="00455F"/>
                          </a:solidFill>
                          <a:latin typeface="Lucida Sans Unicode"/>
                          <a:cs typeface="Lucida Sans Unicode"/>
                        </a:rPr>
                        <a:t>r</a:t>
                      </a:r>
                      <a:r>
                        <a:rPr sz="700" dirty="0">
                          <a:solidFill>
                            <a:srgbClr val="00455F"/>
                          </a:solidFill>
                          <a:latin typeface="Lucida Sans Unicode"/>
                          <a:cs typeface="Lucida Sans Unicode"/>
                        </a:rPr>
                        <a:t>ial</a:t>
                      </a:r>
                      <a:endParaRPr sz="700" dirty="0">
                        <a:latin typeface="Lucida Sans Unicode"/>
                        <a:cs typeface="Lucida Sans Unicode"/>
                      </a:endParaRPr>
                    </a:p>
                    <a:p>
                      <a:pPr marL="313690" indent="-229235">
                        <a:lnSpc>
                          <a:spcPts val="790"/>
                        </a:lnSpc>
                        <a:buAutoNum type="arabicPeriod"/>
                        <a:tabLst>
                          <a:tab pos="313690" algn="l"/>
                          <a:tab pos="314325" algn="l"/>
                        </a:tabLst>
                      </a:pPr>
                      <a:r>
                        <a:rPr sz="700" spc="-5" dirty="0">
                          <a:solidFill>
                            <a:srgbClr val="00455F"/>
                          </a:solidFill>
                          <a:latin typeface="Lucida Sans Unicode"/>
                          <a:cs typeface="Lucida Sans Unicode"/>
                        </a:rPr>
                        <a:t>R</a:t>
                      </a:r>
                      <a:r>
                        <a:rPr sz="700" spc="5" dirty="0">
                          <a:solidFill>
                            <a:srgbClr val="00455F"/>
                          </a:solidFill>
                          <a:latin typeface="Lucida Sans Unicode"/>
                          <a:cs typeface="Lucida Sans Unicode"/>
                        </a:rPr>
                        <a:t>e</a:t>
                      </a:r>
                      <a:r>
                        <a:rPr sz="700" dirty="0">
                          <a:solidFill>
                            <a:srgbClr val="00455F"/>
                          </a:solidFill>
                          <a:latin typeface="Lucida Sans Unicode"/>
                          <a:cs typeface="Lucida Sans Unicode"/>
                        </a:rPr>
                        <a:t>ta</a:t>
                      </a:r>
                      <a:r>
                        <a:rPr sz="700" spc="5" dirty="0">
                          <a:solidFill>
                            <a:srgbClr val="00455F"/>
                          </a:solidFill>
                          <a:latin typeface="Lucida Sans Unicode"/>
                          <a:cs typeface="Lucida Sans Unicode"/>
                        </a:rPr>
                        <a:t>r</a:t>
                      </a:r>
                      <a:r>
                        <a:rPr sz="700" dirty="0">
                          <a:solidFill>
                            <a:srgbClr val="00455F"/>
                          </a:solidFill>
                          <a:latin typeface="Lucida Sans Unicode"/>
                          <a:cs typeface="Lucida Sans Unicode"/>
                        </a:rPr>
                        <a:t>g</a:t>
                      </a:r>
                      <a:r>
                        <a:rPr sz="700" spc="5" dirty="0">
                          <a:solidFill>
                            <a:srgbClr val="00455F"/>
                          </a:solidFill>
                          <a:latin typeface="Lucida Sans Unicode"/>
                          <a:cs typeface="Lucida Sans Unicode"/>
                        </a:rPr>
                        <a:t>e</a:t>
                      </a:r>
                      <a:r>
                        <a:rPr sz="700" dirty="0">
                          <a:solidFill>
                            <a:srgbClr val="00455F"/>
                          </a:solidFill>
                          <a:latin typeface="Lucida Sans Unicode"/>
                          <a:cs typeface="Lucida Sans Unicode"/>
                        </a:rPr>
                        <a:t>ti</a:t>
                      </a:r>
                      <a:r>
                        <a:rPr sz="700" spc="-5" dirty="0">
                          <a:solidFill>
                            <a:srgbClr val="00455F"/>
                          </a:solidFill>
                          <a:latin typeface="Lucida Sans Unicode"/>
                          <a:cs typeface="Lucida Sans Unicode"/>
                        </a:rPr>
                        <a:t>n</a:t>
                      </a:r>
                      <a:r>
                        <a:rPr sz="700" dirty="0">
                          <a:solidFill>
                            <a:srgbClr val="00455F"/>
                          </a:solidFill>
                          <a:latin typeface="Lucida Sans Unicode"/>
                          <a:cs typeface="Lucida Sans Unicode"/>
                        </a:rPr>
                        <a:t>g</a:t>
                      </a:r>
                      <a:r>
                        <a:rPr sz="700" spc="-35" dirty="0">
                          <a:solidFill>
                            <a:srgbClr val="00455F"/>
                          </a:solidFill>
                          <a:latin typeface="Lucida Sans Unicode"/>
                          <a:cs typeface="Lucida Sans Unicode"/>
                        </a:rPr>
                        <a:t> </a:t>
                      </a:r>
                      <a:r>
                        <a:rPr sz="700" dirty="0">
                          <a:solidFill>
                            <a:srgbClr val="00455F"/>
                          </a:solidFill>
                          <a:latin typeface="Lucida Sans Unicode"/>
                          <a:cs typeface="Lucida Sans Unicode"/>
                        </a:rPr>
                        <a:t>ads</a:t>
                      </a:r>
                      <a:endParaRPr sz="700" dirty="0">
                        <a:latin typeface="Lucida Sans Unicode"/>
                        <a:cs typeface="Lucida Sans Unicode"/>
                      </a:endParaRPr>
                    </a:p>
                    <a:p>
                      <a:pPr marL="313690" indent="-229235">
                        <a:lnSpc>
                          <a:spcPts val="815"/>
                        </a:lnSpc>
                        <a:buAutoNum type="arabicPeriod"/>
                        <a:tabLst>
                          <a:tab pos="313690" algn="l"/>
                          <a:tab pos="314325" algn="l"/>
                        </a:tabLst>
                      </a:pPr>
                      <a:r>
                        <a:rPr sz="700" spc="-5" dirty="0">
                          <a:solidFill>
                            <a:srgbClr val="00455F"/>
                          </a:solidFill>
                          <a:latin typeface="Lucida Sans Unicode"/>
                          <a:cs typeface="Lucida Sans Unicode"/>
                        </a:rPr>
                        <a:t>Nu</a:t>
                      </a:r>
                      <a:r>
                        <a:rPr sz="700" spc="5" dirty="0">
                          <a:solidFill>
                            <a:srgbClr val="00455F"/>
                          </a:solidFill>
                          <a:latin typeface="Lucida Sans Unicode"/>
                          <a:cs typeface="Lucida Sans Unicode"/>
                        </a:rPr>
                        <a:t>r</a:t>
                      </a:r>
                      <a:r>
                        <a:rPr sz="700" dirty="0">
                          <a:solidFill>
                            <a:srgbClr val="00455F"/>
                          </a:solidFill>
                          <a:latin typeface="Lucida Sans Unicode"/>
                          <a:cs typeface="Lucida Sans Unicode"/>
                        </a:rPr>
                        <a:t>t</a:t>
                      </a:r>
                      <a:r>
                        <a:rPr sz="700" spc="-5" dirty="0">
                          <a:solidFill>
                            <a:srgbClr val="00455F"/>
                          </a:solidFill>
                          <a:latin typeface="Lucida Sans Unicode"/>
                          <a:cs typeface="Lucida Sans Unicode"/>
                        </a:rPr>
                        <a:t>u</a:t>
                      </a:r>
                      <a:r>
                        <a:rPr sz="700" spc="5" dirty="0">
                          <a:solidFill>
                            <a:srgbClr val="00455F"/>
                          </a:solidFill>
                          <a:latin typeface="Lucida Sans Unicode"/>
                          <a:cs typeface="Lucida Sans Unicode"/>
                        </a:rPr>
                        <a:t>r</a:t>
                      </a:r>
                      <a:r>
                        <a:rPr sz="700" dirty="0">
                          <a:solidFill>
                            <a:srgbClr val="00455F"/>
                          </a:solidFill>
                          <a:latin typeface="Lucida Sans Unicode"/>
                          <a:cs typeface="Lucida Sans Unicode"/>
                        </a:rPr>
                        <a:t>e</a:t>
                      </a:r>
                      <a:r>
                        <a:rPr sz="700" spc="-30" dirty="0">
                          <a:solidFill>
                            <a:srgbClr val="00455F"/>
                          </a:solidFill>
                          <a:latin typeface="Lucida Sans Unicode"/>
                          <a:cs typeface="Lucida Sans Unicode"/>
                        </a:rPr>
                        <a:t> </a:t>
                      </a:r>
                      <a:r>
                        <a:rPr sz="700" spc="5" dirty="0">
                          <a:solidFill>
                            <a:srgbClr val="00455F"/>
                          </a:solidFill>
                          <a:latin typeface="Lucida Sans Unicode"/>
                          <a:cs typeface="Lucida Sans Unicode"/>
                        </a:rPr>
                        <a:t>e</a:t>
                      </a:r>
                      <a:r>
                        <a:rPr sz="700" spc="-5" dirty="0">
                          <a:solidFill>
                            <a:srgbClr val="00455F"/>
                          </a:solidFill>
                          <a:latin typeface="Lucida Sans Unicode"/>
                          <a:cs typeface="Lucida Sans Unicode"/>
                        </a:rPr>
                        <a:t>m</a:t>
                      </a:r>
                      <a:r>
                        <a:rPr sz="700" dirty="0">
                          <a:solidFill>
                            <a:srgbClr val="00455F"/>
                          </a:solidFill>
                          <a:latin typeface="Lucida Sans Unicode"/>
                          <a:cs typeface="Lucida Sans Unicode"/>
                        </a:rPr>
                        <a:t>ails</a:t>
                      </a:r>
                      <a:endParaRPr sz="700" dirty="0">
                        <a:latin typeface="Lucida Sans Unicode"/>
                        <a:cs typeface="Lucida Sans Unicode"/>
                      </a:endParaRPr>
                    </a:p>
                  </a:txBody>
                  <a:tcPr marL="0" marR="0" marT="28575" marB="0">
                    <a:lnL w="19050">
                      <a:solidFill>
                        <a:srgbClr val="FFFFFF"/>
                      </a:solidFill>
                      <a:prstDash val="solid"/>
                    </a:lnL>
                    <a:lnR w="19050">
                      <a:solidFill>
                        <a:srgbClr val="FFFFFF"/>
                      </a:solidFill>
                      <a:prstDash val="solid"/>
                    </a:lnR>
                    <a:lnT w="9525">
                      <a:solidFill>
                        <a:srgbClr val="232D5A"/>
                      </a:solidFill>
                      <a:prstDash val="solid"/>
                    </a:lnT>
                    <a:lnB w="9525">
                      <a:solidFill>
                        <a:srgbClr val="232D5A"/>
                      </a:solidFill>
                      <a:prstDash val="solid"/>
                    </a:lnB>
                    <a:solidFill>
                      <a:srgbClr val="E4F4EE"/>
                    </a:solidFill>
                  </a:tcPr>
                </a:tc>
                <a:tc>
                  <a:txBody>
                    <a:bodyPr/>
                    <a:lstStyle/>
                    <a:p>
                      <a:pPr marL="85090">
                        <a:lnSpc>
                          <a:spcPct val="100000"/>
                        </a:lnSpc>
                        <a:spcBef>
                          <a:spcPts val="225"/>
                        </a:spcBef>
                      </a:pPr>
                      <a:r>
                        <a:rPr sz="700" spc="-5" dirty="0">
                          <a:solidFill>
                            <a:srgbClr val="00455F"/>
                          </a:solidFill>
                          <a:latin typeface="Lucida Sans Unicode"/>
                          <a:cs typeface="Lucida Sans Unicode"/>
                        </a:rPr>
                        <a:t>R</a:t>
                      </a:r>
                      <a:r>
                        <a:rPr sz="700" dirty="0">
                          <a:solidFill>
                            <a:srgbClr val="00455F"/>
                          </a:solidFill>
                          <a:latin typeface="Lucida Sans Unicode"/>
                          <a:cs typeface="Lucida Sans Unicode"/>
                        </a:rPr>
                        <a:t>OFU</a:t>
                      </a:r>
                      <a:r>
                        <a:rPr sz="700" spc="-30" dirty="0">
                          <a:solidFill>
                            <a:srgbClr val="00455F"/>
                          </a:solidFill>
                          <a:latin typeface="Lucida Sans Unicode"/>
                          <a:cs typeface="Lucida Sans Unicode"/>
                        </a:rPr>
                        <a:t> </a:t>
                      </a:r>
                      <a:r>
                        <a:rPr sz="700" dirty="0">
                          <a:solidFill>
                            <a:srgbClr val="00455F"/>
                          </a:solidFill>
                          <a:latin typeface="Lucida Sans Unicode"/>
                          <a:cs typeface="Lucida Sans Unicode"/>
                        </a:rPr>
                        <a:t>Tactics:</a:t>
                      </a:r>
                      <a:endParaRPr sz="700" dirty="0">
                        <a:latin typeface="Lucida Sans Unicode"/>
                        <a:cs typeface="Lucida Sans Unicode"/>
                      </a:endParaRPr>
                    </a:p>
                    <a:p>
                      <a:pPr marL="313690" indent="-229235">
                        <a:lnSpc>
                          <a:spcPts val="815"/>
                        </a:lnSpc>
                        <a:spcBef>
                          <a:spcPts val="75"/>
                        </a:spcBef>
                        <a:buAutoNum type="arabicPeriod"/>
                        <a:tabLst>
                          <a:tab pos="313690" algn="l"/>
                          <a:tab pos="314325" algn="l"/>
                        </a:tabLst>
                      </a:pPr>
                      <a:r>
                        <a:rPr sz="700" dirty="0">
                          <a:solidFill>
                            <a:srgbClr val="00455F"/>
                          </a:solidFill>
                          <a:latin typeface="Lucida Sans Unicode"/>
                          <a:cs typeface="Lucida Sans Unicode"/>
                        </a:rPr>
                        <a:t>O</a:t>
                      </a:r>
                      <a:r>
                        <a:rPr sz="700" spc="-5" dirty="0">
                          <a:solidFill>
                            <a:srgbClr val="00455F"/>
                          </a:solidFill>
                          <a:latin typeface="Lucida Sans Unicode"/>
                          <a:cs typeface="Lucida Sans Unicode"/>
                        </a:rPr>
                        <a:t>n</a:t>
                      </a:r>
                      <a:r>
                        <a:rPr sz="700" dirty="0">
                          <a:solidFill>
                            <a:srgbClr val="00455F"/>
                          </a:solidFill>
                          <a:latin typeface="Lucida Sans Unicode"/>
                          <a:cs typeface="Lucida Sans Unicode"/>
                        </a:rPr>
                        <a:t>boa</a:t>
                      </a:r>
                      <a:r>
                        <a:rPr sz="700" spc="5" dirty="0">
                          <a:solidFill>
                            <a:srgbClr val="00455F"/>
                          </a:solidFill>
                          <a:latin typeface="Lucida Sans Unicode"/>
                          <a:cs typeface="Lucida Sans Unicode"/>
                        </a:rPr>
                        <a:t>r</a:t>
                      </a:r>
                      <a:r>
                        <a:rPr sz="700" dirty="0">
                          <a:solidFill>
                            <a:srgbClr val="00455F"/>
                          </a:solidFill>
                          <a:latin typeface="Lucida Sans Unicode"/>
                          <a:cs typeface="Lucida Sans Unicode"/>
                        </a:rPr>
                        <a:t>di</a:t>
                      </a:r>
                      <a:r>
                        <a:rPr sz="700" spc="-5" dirty="0">
                          <a:solidFill>
                            <a:srgbClr val="00455F"/>
                          </a:solidFill>
                          <a:latin typeface="Lucida Sans Unicode"/>
                          <a:cs typeface="Lucida Sans Unicode"/>
                        </a:rPr>
                        <a:t>n</a:t>
                      </a:r>
                      <a:r>
                        <a:rPr sz="700" dirty="0">
                          <a:solidFill>
                            <a:srgbClr val="00455F"/>
                          </a:solidFill>
                          <a:latin typeface="Lucida Sans Unicode"/>
                          <a:cs typeface="Lucida Sans Unicode"/>
                        </a:rPr>
                        <a:t>g</a:t>
                      </a:r>
                      <a:r>
                        <a:rPr sz="700" spc="-35" dirty="0">
                          <a:solidFill>
                            <a:srgbClr val="00455F"/>
                          </a:solidFill>
                          <a:latin typeface="Lucida Sans Unicode"/>
                          <a:cs typeface="Lucida Sans Unicode"/>
                        </a:rPr>
                        <a:t> </a:t>
                      </a:r>
                      <a:r>
                        <a:rPr sz="700" spc="-5" dirty="0">
                          <a:solidFill>
                            <a:srgbClr val="00455F"/>
                          </a:solidFill>
                          <a:latin typeface="Lucida Sans Unicode"/>
                          <a:cs typeface="Lucida Sans Unicode"/>
                        </a:rPr>
                        <a:t>k</a:t>
                      </a:r>
                      <a:r>
                        <a:rPr sz="700" dirty="0">
                          <a:solidFill>
                            <a:srgbClr val="00455F"/>
                          </a:solidFill>
                          <a:latin typeface="Lucida Sans Unicode"/>
                          <a:cs typeface="Lucida Sans Unicode"/>
                        </a:rPr>
                        <a:t>it</a:t>
                      </a:r>
                      <a:endParaRPr sz="700" dirty="0">
                        <a:latin typeface="Lucida Sans Unicode"/>
                        <a:cs typeface="Lucida Sans Unicode"/>
                      </a:endParaRPr>
                    </a:p>
                    <a:p>
                      <a:pPr marL="313690" indent="-229235">
                        <a:lnSpc>
                          <a:spcPts val="815"/>
                        </a:lnSpc>
                        <a:buAutoNum type="arabicPeriod"/>
                        <a:tabLst>
                          <a:tab pos="313690" algn="l"/>
                          <a:tab pos="314325" algn="l"/>
                        </a:tabLst>
                      </a:pPr>
                      <a:r>
                        <a:rPr sz="700" spc="20" dirty="0">
                          <a:solidFill>
                            <a:srgbClr val="00455F"/>
                          </a:solidFill>
                          <a:latin typeface="Lucida Sans Unicode"/>
                          <a:cs typeface="Lucida Sans Unicode"/>
                        </a:rPr>
                        <a:t>Customer</a:t>
                      </a:r>
                      <a:r>
                        <a:rPr sz="700" spc="-45" dirty="0">
                          <a:solidFill>
                            <a:srgbClr val="00455F"/>
                          </a:solidFill>
                          <a:latin typeface="Lucida Sans Unicode"/>
                          <a:cs typeface="Lucida Sans Unicode"/>
                        </a:rPr>
                        <a:t> </a:t>
                      </a:r>
                      <a:r>
                        <a:rPr sz="700" spc="10" dirty="0">
                          <a:solidFill>
                            <a:srgbClr val="00455F"/>
                          </a:solidFill>
                          <a:latin typeface="Lucida Sans Unicode"/>
                          <a:cs typeface="Lucida Sans Unicode"/>
                        </a:rPr>
                        <a:t>support</a:t>
                      </a:r>
                      <a:endParaRPr sz="700" dirty="0">
                        <a:latin typeface="Lucida Sans Unicode"/>
                        <a:cs typeface="Lucida Sans Unicode"/>
                      </a:endParaRPr>
                    </a:p>
                    <a:p>
                      <a:pPr marL="313690" indent="-229235">
                        <a:lnSpc>
                          <a:spcPts val="815"/>
                        </a:lnSpc>
                        <a:spcBef>
                          <a:spcPts val="70"/>
                        </a:spcBef>
                        <a:buAutoNum type="arabicPeriod"/>
                        <a:tabLst>
                          <a:tab pos="313690" algn="l"/>
                          <a:tab pos="314325" algn="l"/>
                        </a:tabLst>
                      </a:pPr>
                      <a:r>
                        <a:rPr sz="700" spc="-5" dirty="0">
                          <a:solidFill>
                            <a:srgbClr val="00455F"/>
                          </a:solidFill>
                          <a:latin typeface="Lucida Sans Unicode"/>
                          <a:cs typeface="Lucida Sans Unicode"/>
                        </a:rPr>
                        <a:t>Ev</a:t>
                      </a:r>
                      <a:r>
                        <a:rPr sz="700" dirty="0">
                          <a:solidFill>
                            <a:srgbClr val="00455F"/>
                          </a:solidFill>
                          <a:latin typeface="Lucida Sans Unicode"/>
                          <a:cs typeface="Lucida Sans Unicode"/>
                        </a:rPr>
                        <a:t>a</a:t>
                      </a:r>
                      <a:r>
                        <a:rPr sz="700" spc="-5" dirty="0">
                          <a:solidFill>
                            <a:srgbClr val="00455F"/>
                          </a:solidFill>
                          <a:latin typeface="Lucida Sans Unicode"/>
                          <a:cs typeface="Lucida Sans Unicode"/>
                        </a:rPr>
                        <a:t>n</a:t>
                      </a:r>
                      <a:r>
                        <a:rPr sz="700" dirty="0">
                          <a:solidFill>
                            <a:srgbClr val="00455F"/>
                          </a:solidFill>
                          <a:latin typeface="Lucida Sans Unicode"/>
                          <a:cs typeface="Lucida Sans Unicode"/>
                        </a:rPr>
                        <a:t>g</a:t>
                      </a:r>
                      <a:r>
                        <a:rPr sz="700" spc="5" dirty="0">
                          <a:solidFill>
                            <a:srgbClr val="00455F"/>
                          </a:solidFill>
                          <a:latin typeface="Lucida Sans Unicode"/>
                          <a:cs typeface="Lucida Sans Unicode"/>
                        </a:rPr>
                        <a:t>e</a:t>
                      </a:r>
                      <a:r>
                        <a:rPr sz="700" dirty="0">
                          <a:solidFill>
                            <a:srgbClr val="00455F"/>
                          </a:solidFill>
                          <a:latin typeface="Lucida Sans Unicode"/>
                          <a:cs typeface="Lucida Sans Unicode"/>
                        </a:rPr>
                        <a:t>list</a:t>
                      </a:r>
                      <a:r>
                        <a:rPr sz="700" spc="-35" dirty="0">
                          <a:solidFill>
                            <a:srgbClr val="00455F"/>
                          </a:solidFill>
                          <a:latin typeface="Lucida Sans Unicode"/>
                          <a:cs typeface="Lucida Sans Unicode"/>
                        </a:rPr>
                        <a:t> </a:t>
                      </a:r>
                      <a:r>
                        <a:rPr sz="700" dirty="0">
                          <a:solidFill>
                            <a:srgbClr val="00455F"/>
                          </a:solidFill>
                          <a:latin typeface="Lucida Sans Unicode"/>
                          <a:cs typeface="Lucida Sans Unicode"/>
                        </a:rPr>
                        <a:t>t</a:t>
                      </a:r>
                      <a:r>
                        <a:rPr sz="700" spc="5" dirty="0">
                          <a:solidFill>
                            <a:srgbClr val="00455F"/>
                          </a:solidFill>
                          <a:latin typeface="Lucida Sans Unicode"/>
                          <a:cs typeface="Lucida Sans Unicode"/>
                        </a:rPr>
                        <a:t>r</a:t>
                      </a:r>
                      <a:r>
                        <a:rPr sz="700" dirty="0">
                          <a:solidFill>
                            <a:srgbClr val="00455F"/>
                          </a:solidFill>
                          <a:latin typeface="Lucida Sans Unicode"/>
                          <a:cs typeface="Lucida Sans Unicode"/>
                        </a:rPr>
                        <a:t>ai</a:t>
                      </a:r>
                      <a:r>
                        <a:rPr sz="700" spc="-5" dirty="0">
                          <a:solidFill>
                            <a:srgbClr val="00455F"/>
                          </a:solidFill>
                          <a:latin typeface="Lucida Sans Unicode"/>
                          <a:cs typeface="Lucida Sans Unicode"/>
                        </a:rPr>
                        <a:t>n</a:t>
                      </a:r>
                      <a:r>
                        <a:rPr sz="700" dirty="0">
                          <a:solidFill>
                            <a:srgbClr val="00455F"/>
                          </a:solidFill>
                          <a:latin typeface="Lucida Sans Unicode"/>
                          <a:cs typeface="Lucida Sans Unicode"/>
                        </a:rPr>
                        <a:t>i</a:t>
                      </a:r>
                      <a:r>
                        <a:rPr sz="700" spc="-5" dirty="0">
                          <a:solidFill>
                            <a:srgbClr val="00455F"/>
                          </a:solidFill>
                          <a:latin typeface="Lucida Sans Unicode"/>
                          <a:cs typeface="Lucida Sans Unicode"/>
                        </a:rPr>
                        <a:t>n</a:t>
                      </a:r>
                      <a:r>
                        <a:rPr sz="700" dirty="0">
                          <a:solidFill>
                            <a:srgbClr val="00455F"/>
                          </a:solidFill>
                          <a:latin typeface="Lucida Sans Unicode"/>
                          <a:cs typeface="Lucida Sans Unicode"/>
                        </a:rPr>
                        <a:t>g/f</a:t>
                      </a:r>
                      <a:r>
                        <a:rPr sz="700" spc="-5" dirty="0">
                          <a:solidFill>
                            <a:srgbClr val="00455F"/>
                          </a:solidFill>
                          <a:latin typeface="Lucida Sans Unicode"/>
                          <a:cs typeface="Lucida Sans Unicode"/>
                        </a:rPr>
                        <a:t>un</a:t>
                      </a:r>
                      <a:r>
                        <a:rPr sz="700" dirty="0">
                          <a:solidFill>
                            <a:srgbClr val="00455F"/>
                          </a:solidFill>
                          <a:latin typeface="Lucida Sans Unicode"/>
                          <a:cs typeface="Lucida Sans Unicode"/>
                        </a:rPr>
                        <a:t>di</a:t>
                      </a:r>
                      <a:r>
                        <a:rPr sz="700" spc="-5" dirty="0">
                          <a:solidFill>
                            <a:srgbClr val="00455F"/>
                          </a:solidFill>
                          <a:latin typeface="Lucida Sans Unicode"/>
                          <a:cs typeface="Lucida Sans Unicode"/>
                        </a:rPr>
                        <a:t>ng</a:t>
                      </a:r>
                      <a:endParaRPr sz="700" dirty="0">
                        <a:latin typeface="Lucida Sans Unicode"/>
                        <a:cs typeface="Lucida Sans Unicode"/>
                      </a:endParaRPr>
                    </a:p>
                    <a:p>
                      <a:pPr marL="313690" indent="-229235">
                        <a:lnSpc>
                          <a:spcPts val="790"/>
                        </a:lnSpc>
                        <a:buAutoNum type="arabicPeriod"/>
                        <a:tabLst>
                          <a:tab pos="313690" algn="l"/>
                          <a:tab pos="314325" algn="l"/>
                        </a:tabLst>
                      </a:pPr>
                      <a:r>
                        <a:rPr sz="700" dirty="0">
                          <a:solidFill>
                            <a:srgbClr val="00455F"/>
                          </a:solidFill>
                          <a:latin typeface="Lucida Sans Unicode"/>
                          <a:cs typeface="Lucida Sans Unicode"/>
                        </a:rPr>
                        <a:t>F</a:t>
                      </a:r>
                      <a:r>
                        <a:rPr sz="700" spc="-5" dirty="0">
                          <a:solidFill>
                            <a:srgbClr val="00455F"/>
                          </a:solidFill>
                          <a:latin typeface="Lucida Sans Unicode"/>
                          <a:cs typeface="Lucida Sans Unicode"/>
                        </a:rPr>
                        <a:t>un</a:t>
                      </a:r>
                      <a:r>
                        <a:rPr sz="700" dirty="0">
                          <a:solidFill>
                            <a:srgbClr val="00455F"/>
                          </a:solidFill>
                          <a:latin typeface="Lucida Sans Unicode"/>
                          <a:cs typeface="Lucida Sans Unicode"/>
                        </a:rPr>
                        <a:t>d</a:t>
                      </a:r>
                      <a:r>
                        <a:rPr sz="700" spc="5" dirty="0">
                          <a:solidFill>
                            <a:srgbClr val="00455F"/>
                          </a:solidFill>
                          <a:latin typeface="Lucida Sans Unicode"/>
                          <a:cs typeface="Lucida Sans Unicode"/>
                        </a:rPr>
                        <a:t>e</a:t>
                      </a:r>
                      <a:r>
                        <a:rPr sz="700" dirty="0">
                          <a:solidFill>
                            <a:srgbClr val="00455F"/>
                          </a:solidFill>
                          <a:latin typeface="Lucida Sans Unicode"/>
                          <a:cs typeface="Lucida Sans Unicode"/>
                        </a:rPr>
                        <a:t>d</a:t>
                      </a:r>
                      <a:r>
                        <a:rPr sz="700" spc="-35" dirty="0">
                          <a:solidFill>
                            <a:srgbClr val="00455F"/>
                          </a:solidFill>
                          <a:latin typeface="Lucida Sans Unicode"/>
                          <a:cs typeface="Lucida Sans Unicode"/>
                        </a:rPr>
                        <a:t> </a:t>
                      </a:r>
                      <a:r>
                        <a:rPr sz="700" spc="-5" dirty="0">
                          <a:solidFill>
                            <a:srgbClr val="00455F"/>
                          </a:solidFill>
                          <a:latin typeface="Lucida Sans Unicode"/>
                          <a:cs typeface="Lucida Sans Unicode"/>
                        </a:rPr>
                        <a:t>h</a:t>
                      </a:r>
                      <a:r>
                        <a:rPr sz="700" spc="5" dirty="0">
                          <a:solidFill>
                            <a:srgbClr val="00455F"/>
                          </a:solidFill>
                          <a:latin typeface="Lucida Sans Unicode"/>
                          <a:cs typeface="Lucida Sans Unicode"/>
                        </a:rPr>
                        <a:t>e</a:t>
                      </a:r>
                      <a:r>
                        <a:rPr sz="700" dirty="0">
                          <a:solidFill>
                            <a:srgbClr val="00455F"/>
                          </a:solidFill>
                          <a:latin typeface="Lucida Sans Unicode"/>
                          <a:cs typeface="Lucida Sans Unicode"/>
                        </a:rPr>
                        <a:t>ad</a:t>
                      </a:r>
                      <a:endParaRPr sz="700" dirty="0">
                        <a:latin typeface="Lucida Sans Unicode"/>
                        <a:cs typeface="Lucida Sans Unicode"/>
                      </a:endParaRPr>
                    </a:p>
                    <a:p>
                      <a:pPr marL="313690" indent="-229235">
                        <a:lnSpc>
                          <a:spcPts val="815"/>
                        </a:lnSpc>
                        <a:buAutoNum type="arabicPeriod"/>
                        <a:tabLst>
                          <a:tab pos="313690" algn="l"/>
                          <a:tab pos="314325" algn="l"/>
                        </a:tabLst>
                      </a:pPr>
                      <a:r>
                        <a:rPr sz="700" spc="10" dirty="0">
                          <a:solidFill>
                            <a:srgbClr val="00455F"/>
                          </a:solidFill>
                          <a:latin typeface="Lucida Sans Unicode"/>
                          <a:cs typeface="Lucida Sans Unicode"/>
                        </a:rPr>
                        <a:t>On-ongoing</a:t>
                      </a:r>
                      <a:r>
                        <a:rPr sz="700" spc="-50" dirty="0">
                          <a:solidFill>
                            <a:srgbClr val="00455F"/>
                          </a:solidFill>
                          <a:latin typeface="Lucida Sans Unicode"/>
                          <a:cs typeface="Lucida Sans Unicode"/>
                        </a:rPr>
                        <a:t> </a:t>
                      </a:r>
                      <a:r>
                        <a:rPr sz="700" spc="10" dirty="0">
                          <a:solidFill>
                            <a:srgbClr val="00455F"/>
                          </a:solidFill>
                          <a:latin typeface="Lucida Sans Unicode"/>
                          <a:cs typeface="Lucida Sans Unicode"/>
                        </a:rPr>
                        <a:t>training</a:t>
                      </a:r>
                      <a:endParaRPr sz="700" dirty="0">
                        <a:latin typeface="Lucida Sans Unicode"/>
                        <a:cs typeface="Lucida Sans Unicode"/>
                      </a:endParaRPr>
                    </a:p>
                    <a:p>
                      <a:pPr marL="313690" marR="507365" indent="-228600">
                        <a:lnSpc>
                          <a:spcPts val="790"/>
                        </a:lnSpc>
                        <a:spcBef>
                          <a:spcPts val="140"/>
                        </a:spcBef>
                        <a:buAutoNum type="arabicPeriod"/>
                        <a:tabLst>
                          <a:tab pos="313690" algn="l"/>
                          <a:tab pos="314325" algn="l"/>
                        </a:tabLst>
                      </a:pPr>
                      <a:r>
                        <a:rPr sz="700" spc="-5" dirty="0">
                          <a:solidFill>
                            <a:srgbClr val="00455F"/>
                          </a:solidFill>
                          <a:latin typeface="Lucida Sans Unicode"/>
                          <a:cs typeface="Lucida Sans Unicode"/>
                        </a:rPr>
                        <a:t>R</a:t>
                      </a:r>
                      <a:r>
                        <a:rPr sz="700" dirty="0">
                          <a:solidFill>
                            <a:srgbClr val="00455F"/>
                          </a:solidFill>
                          <a:latin typeface="Lucida Sans Unicode"/>
                          <a:cs typeface="Lucida Sans Unicode"/>
                        </a:rPr>
                        <a:t>oad</a:t>
                      </a:r>
                      <a:r>
                        <a:rPr sz="700" spc="-5" dirty="0">
                          <a:solidFill>
                            <a:srgbClr val="00455F"/>
                          </a:solidFill>
                          <a:latin typeface="Lucida Sans Unicode"/>
                          <a:cs typeface="Lucida Sans Unicode"/>
                        </a:rPr>
                        <a:t>m</a:t>
                      </a:r>
                      <a:r>
                        <a:rPr sz="700" dirty="0">
                          <a:solidFill>
                            <a:srgbClr val="00455F"/>
                          </a:solidFill>
                          <a:latin typeface="Lucida Sans Unicode"/>
                          <a:cs typeface="Lucida Sans Unicode"/>
                        </a:rPr>
                        <a:t>ap/i</a:t>
                      </a:r>
                      <a:r>
                        <a:rPr sz="700" spc="-5" dirty="0">
                          <a:solidFill>
                            <a:srgbClr val="00455F"/>
                          </a:solidFill>
                          <a:latin typeface="Lucida Sans Unicode"/>
                          <a:cs typeface="Lucida Sans Unicode"/>
                        </a:rPr>
                        <a:t>nn</a:t>
                      </a:r>
                      <a:r>
                        <a:rPr sz="700" dirty="0">
                          <a:solidFill>
                            <a:srgbClr val="00455F"/>
                          </a:solidFill>
                          <a:latin typeface="Lucida Sans Unicode"/>
                          <a:cs typeface="Lucida Sans Unicode"/>
                        </a:rPr>
                        <a:t>o</a:t>
                      </a:r>
                      <a:r>
                        <a:rPr sz="700" spc="-5" dirty="0">
                          <a:solidFill>
                            <a:srgbClr val="00455F"/>
                          </a:solidFill>
                          <a:latin typeface="Lucida Sans Unicode"/>
                          <a:cs typeface="Lucida Sans Unicode"/>
                        </a:rPr>
                        <a:t>v</a:t>
                      </a:r>
                      <a:r>
                        <a:rPr sz="700" dirty="0">
                          <a:solidFill>
                            <a:srgbClr val="00455F"/>
                          </a:solidFill>
                          <a:latin typeface="Lucida Sans Unicode"/>
                          <a:cs typeface="Lucida Sans Unicode"/>
                        </a:rPr>
                        <a:t>ation  </a:t>
                      </a:r>
                      <a:r>
                        <a:rPr sz="700" spc="10" dirty="0">
                          <a:solidFill>
                            <a:srgbClr val="00455F"/>
                          </a:solidFill>
                          <a:latin typeface="Lucida Sans Unicode"/>
                          <a:cs typeface="Lucida Sans Unicode"/>
                        </a:rPr>
                        <a:t>workshops</a:t>
                      </a:r>
                      <a:endParaRPr sz="700" dirty="0">
                        <a:latin typeface="Lucida Sans Unicode"/>
                        <a:cs typeface="Lucida Sans Unicode"/>
                      </a:endParaRPr>
                    </a:p>
                    <a:p>
                      <a:pPr marL="313690" indent="-229235">
                        <a:lnSpc>
                          <a:spcPts val="815"/>
                        </a:lnSpc>
                        <a:spcBef>
                          <a:spcPts val="55"/>
                        </a:spcBef>
                        <a:buAutoNum type="arabicPeriod"/>
                        <a:tabLst>
                          <a:tab pos="313690" algn="l"/>
                          <a:tab pos="314325" algn="l"/>
                        </a:tabLst>
                      </a:pPr>
                      <a:r>
                        <a:rPr sz="700" spc="5" dirty="0">
                          <a:solidFill>
                            <a:srgbClr val="00455F"/>
                          </a:solidFill>
                          <a:latin typeface="Lucida Sans Unicode"/>
                          <a:cs typeface="Lucida Sans Unicode"/>
                        </a:rPr>
                        <a:t>Online</a:t>
                      </a:r>
                      <a:r>
                        <a:rPr sz="700" spc="-55" dirty="0">
                          <a:solidFill>
                            <a:srgbClr val="00455F"/>
                          </a:solidFill>
                          <a:latin typeface="Lucida Sans Unicode"/>
                          <a:cs typeface="Lucida Sans Unicode"/>
                        </a:rPr>
                        <a:t> </a:t>
                      </a:r>
                      <a:r>
                        <a:rPr sz="700" spc="15" dirty="0">
                          <a:solidFill>
                            <a:srgbClr val="00455F"/>
                          </a:solidFill>
                          <a:latin typeface="Lucida Sans Unicode"/>
                          <a:cs typeface="Lucida Sans Unicode"/>
                        </a:rPr>
                        <a:t>learning</a:t>
                      </a:r>
                      <a:endParaRPr sz="700" dirty="0">
                        <a:latin typeface="Lucida Sans Unicode"/>
                        <a:cs typeface="Lucida Sans Unicode"/>
                      </a:endParaRPr>
                    </a:p>
                    <a:p>
                      <a:pPr marL="313690" indent="-229235">
                        <a:lnSpc>
                          <a:spcPts val="790"/>
                        </a:lnSpc>
                        <a:buAutoNum type="arabicPeriod"/>
                        <a:tabLst>
                          <a:tab pos="313690" algn="l"/>
                          <a:tab pos="314325" algn="l"/>
                        </a:tabLst>
                      </a:pPr>
                      <a:r>
                        <a:rPr sz="700" spc="25" dirty="0">
                          <a:solidFill>
                            <a:srgbClr val="00455F"/>
                          </a:solidFill>
                          <a:latin typeface="Lucida Sans Unicode"/>
                          <a:cs typeface="Lucida Sans Unicode"/>
                        </a:rPr>
                        <a:t>Roadshow</a:t>
                      </a:r>
                      <a:endParaRPr sz="700" dirty="0">
                        <a:latin typeface="Lucida Sans Unicode"/>
                        <a:cs typeface="Lucida Sans Unicode"/>
                      </a:endParaRPr>
                    </a:p>
                    <a:p>
                      <a:pPr marL="313690" indent="-229235">
                        <a:lnSpc>
                          <a:spcPts val="815"/>
                        </a:lnSpc>
                        <a:buAutoNum type="arabicPeriod"/>
                        <a:tabLst>
                          <a:tab pos="313690" algn="l"/>
                          <a:tab pos="314325" algn="l"/>
                        </a:tabLst>
                      </a:pPr>
                      <a:r>
                        <a:rPr sz="700" spc="-5" dirty="0">
                          <a:solidFill>
                            <a:srgbClr val="00455F"/>
                          </a:solidFill>
                          <a:latin typeface="Lucida Sans Unicode"/>
                          <a:cs typeface="Lucida Sans Unicode"/>
                        </a:rPr>
                        <a:t>P</a:t>
                      </a:r>
                      <a:r>
                        <a:rPr sz="700" dirty="0">
                          <a:solidFill>
                            <a:srgbClr val="00455F"/>
                          </a:solidFill>
                          <a:latin typeface="Lucida Sans Unicode"/>
                          <a:cs typeface="Lucida Sans Unicode"/>
                        </a:rPr>
                        <a:t>a</a:t>
                      </a:r>
                      <a:r>
                        <a:rPr sz="700" spc="5" dirty="0">
                          <a:solidFill>
                            <a:srgbClr val="00455F"/>
                          </a:solidFill>
                          <a:latin typeface="Lucida Sans Unicode"/>
                          <a:cs typeface="Lucida Sans Unicode"/>
                        </a:rPr>
                        <a:t>r</a:t>
                      </a:r>
                      <a:r>
                        <a:rPr sz="700" dirty="0">
                          <a:solidFill>
                            <a:srgbClr val="00455F"/>
                          </a:solidFill>
                          <a:latin typeface="Lucida Sans Unicode"/>
                          <a:cs typeface="Lucida Sans Unicode"/>
                        </a:rPr>
                        <a:t>t</a:t>
                      </a:r>
                      <a:r>
                        <a:rPr sz="700" spc="-5" dirty="0">
                          <a:solidFill>
                            <a:srgbClr val="00455F"/>
                          </a:solidFill>
                          <a:latin typeface="Lucida Sans Unicode"/>
                          <a:cs typeface="Lucida Sans Unicode"/>
                        </a:rPr>
                        <a:t>n</a:t>
                      </a:r>
                      <a:r>
                        <a:rPr sz="700" spc="5" dirty="0">
                          <a:solidFill>
                            <a:srgbClr val="00455F"/>
                          </a:solidFill>
                          <a:latin typeface="Lucida Sans Unicode"/>
                          <a:cs typeface="Lucida Sans Unicode"/>
                        </a:rPr>
                        <a:t>e</a:t>
                      </a:r>
                      <a:r>
                        <a:rPr sz="700" dirty="0">
                          <a:solidFill>
                            <a:srgbClr val="00455F"/>
                          </a:solidFill>
                          <a:latin typeface="Lucida Sans Unicode"/>
                          <a:cs typeface="Lucida Sans Unicode"/>
                        </a:rPr>
                        <a:t>r</a:t>
                      </a:r>
                      <a:r>
                        <a:rPr sz="700" spc="-30" dirty="0">
                          <a:solidFill>
                            <a:srgbClr val="00455F"/>
                          </a:solidFill>
                          <a:latin typeface="Lucida Sans Unicode"/>
                          <a:cs typeface="Lucida Sans Unicode"/>
                        </a:rPr>
                        <a:t> </a:t>
                      </a:r>
                      <a:r>
                        <a:rPr sz="700" spc="-5" dirty="0">
                          <a:solidFill>
                            <a:srgbClr val="00455F"/>
                          </a:solidFill>
                          <a:latin typeface="Lucida Sans Unicode"/>
                          <a:cs typeface="Lucida Sans Unicode"/>
                        </a:rPr>
                        <a:t>n</a:t>
                      </a:r>
                      <a:r>
                        <a:rPr sz="700" spc="5" dirty="0">
                          <a:solidFill>
                            <a:srgbClr val="00455F"/>
                          </a:solidFill>
                          <a:latin typeface="Lucida Sans Unicode"/>
                          <a:cs typeface="Lucida Sans Unicode"/>
                        </a:rPr>
                        <a:t>e</a:t>
                      </a:r>
                      <a:r>
                        <a:rPr sz="700" spc="-5" dirty="0">
                          <a:solidFill>
                            <a:srgbClr val="00455F"/>
                          </a:solidFill>
                          <a:latin typeface="Lucida Sans Unicode"/>
                          <a:cs typeface="Lucida Sans Unicode"/>
                        </a:rPr>
                        <a:t>w</a:t>
                      </a:r>
                      <a:r>
                        <a:rPr sz="700" dirty="0">
                          <a:solidFill>
                            <a:srgbClr val="00455F"/>
                          </a:solidFill>
                          <a:latin typeface="Lucida Sans Unicode"/>
                          <a:cs typeface="Lucida Sans Unicode"/>
                        </a:rPr>
                        <a:t>sl</a:t>
                      </a:r>
                      <a:r>
                        <a:rPr sz="700" spc="5" dirty="0">
                          <a:solidFill>
                            <a:srgbClr val="00455F"/>
                          </a:solidFill>
                          <a:latin typeface="Lucida Sans Unicode"/>
                          <a:cs typeface="Lucida Sans Unicode"/>
                        </a:rPr>
                        <a:t>e</a:t>
                      </a:r>
                      <a:r>
                        <a:rPr sz="700" dirty="0">
                          <a:solidFill>
                            <a:srgbClr val="00455F"/>
                          </a:solidFill>
                          <a:latin typeface="Lucida Sans Unicode"/>
                          <a:cs typeface="Lucida Sans Unicode"/>
                        </a:rPr>
                        <a:t>tt</a:t>
                      </a:r>
                      <a:r>
                        <a:rPr sz="700" spc="5" dirty="0">
                          <a:solidFill>
                            <a:srgbClr val="00455F"/>
                          </a:solidFill>
                          <a:latin typeface="Lucida Sans Unicode"/>
                          <a:cs typeface="Lucida Sans Unicode"/>
                        </a:rPr>
                        <a:t>e</a:t>
                      </a:r>
                      <a:r>
                        <a:rPr sz="700" dirty="0">
                          <a:solidFill>
                            <a:srgbClr val="00455F"/>
                          </a:solidFill>
                          <a:latin typeface="Lucida Sans Unicode"/>
                          <a:cs typeface="Lucida Sans Unicode"/>
                        </a:rPr>
                        <a:t>r</a:t>
                      </a:r>
                      <a:endParaRPr sz="700" dirty="0">
                        <a:latin typeface="Lucida Sans Unicode"/>
                        <a:cs typeface="Lucida Sans Unicode"/>
                      </a:endParaRPr>
                    </a:p>
                  </a:txBody>
                  <a:tcPr marL="0" marR="0" marT="28575" marB="0">
                    <a:lnL w="19050">
                      <a:solidFill>
                        <a:srgbClr val="FFFFFF"/>
                      </a:solidFill>
                      <a:prstDash val="solid"/>
                    </a:lnL>
                    <a:lnR w="19050">
                      <a:solidFill>
                        <a:srgbClr val="FFFFFF"/>
                      </a:solidFill>
                      <a:prstDash val="solid"/>
                    </a:lnR>
                    <a:lnT w="9525">
                      <a:solidFill>
                        <a:srgbClr val="232D5A"/>
                      </a:solidFill>
                      <a:prstDash val="solid"/>
                    </a:lnT>
                    <a:lnB w="9525">
                      <a:solidFill>
                        <a:srgbClr val="232D5A"/>
                      </a:solidFill>
                      <a:prstDash val="solid"/>
                    </a:lnB>
                    <a:solidFill>
                      <a:srgbClr val="F2F2F2"/>
                    </a:solidFill>
                  </a:tcPr>
                </a:tc>
                <a:extLst>
                  <a:ext uri="{0D108BD9-81ED-4DB2-BD59-A6C34878D82A}">
                    <a16:rowId xmlns:a16="http://schemas.microsoft.com/office/drawing/2014/main" val="10002"/>
                  </a:ext>
                </a:extLst>
              </a:tr>
              <a:tr h="1151972">
                <a:tc>
                  <a:txBody>
                    <a:bodyPr/>
                    <a:lstStyle/>
                    <a:p>
                      <a:pPr marL="85090">
                        <a:lnSpc>
                          <a:spcPct val="100000"/>
                        </a:lnSpc>
                        <a:spcBef>
                          <a:spcPts val="225"/>
                        </a:spcBef>
                      </a:pPr>
                      <a:r>
                        <a:rPr sz="700" spc="-5" dirty="0">
                          <a:solidFill>
                            <a:srgbClr val="00455F"/>
                          </a:solidFill>
                          <a:latin typeface="Lucida Sans Unicode"/>
                          <a:cs typeface="Lucida Sans Unicode"/>
                        </a:rPr>
                        <a:t>MAR</a:t>
                      </a:r>
                      <a:r>
                        <a:rPr sz="700" spc="-10" dirty="0">
                          <a:solidFill>
                            <a:srgbClr val="00455F"/>
                          </a:solidFill>
                          <a:latin typeface="Lucida Sans Unicode"/>
                          <a:cs typeface="Lucida Sans Unicode"/>
                        </a:rPr>
                        <a:t>K</a:t>
                      </a:r>
                      <a:r>
                        <a:rPr sz="700" spc="-5" dirty="0">
                          <a:solidFill>
                            <a:srgbClr val="00455F"/>
                          </a:solidFill>
                          <a:latin typeface="Lucida Sans Unicode"/>
                          <a:cs typeface="Lucida Sans Unicode"/>
                        </a:rPr>
                        <a:t>E</a:t>
                      </a:r>
                      <a:r>
                        <a:rPr sz="700" dirty="0">
                          <a:solidFill>
                            <a:srgbClr val="00455F"/>
                          </a:solidFill>
                          <a:latin typeface="Lucida Sans Unicode"/>
                          <a:cs typeface="Lucida Sans Unicode"/>
                        </a:rPr>
                        <a:t>T</a:t>
                      </a:r>
                      <a:r>
                        <a:rPr sz="700" spc="-30" dirty="0">
                          <a:solidFill>
                            <a:srgbClr val="00455F"/>
                          </a:solidFill>
                          <a:latin typeface="Lucida Sans Unicode"/>
                          <a:cs typeface="Lucida Sans Unicode"/>
                        </a:rPr>
                        <a:t> </a:t>
                      </a:r>
                      <a:r>
                        <a:rPr sz="700" dirty="0">
                          <a:solidFill>
                            <a:srgbClr val="00455F"/>
                          </a:solidFill>
                          <a:latin typeface="Lucida Sans Unicode"/>
                          <a:cs typeface="Lucida Sans Unicode"/>
                        </a:rPr>
                        <a:t>T</a:t>
                      </a:r>
                      <a:r>
                        <a:rPr sz="700" spc="-10" dirty="0">
                          <a:solidFill>
                            <a:srgbClr val="00455F"/>
                          </a:solidFill>
                          <a:latin typeface="Lucida Sans Unicode"/>
                          <a:cs typeface="Lucida Sans Unicode"/>
                        </a:rPr>
                        <a:t>H</a:t>
                      </a:r>
                      <a:r>
                        <a:rPr sz="700" spc="-5" dirty="0">
                          <a:solidFill>
                            <a:srgbClr val="00455F"/>
                          </a:solidFill>
                          <a:latin typeface="Lucida Sans Unicode"/>
                          <a:cs typeface="Lucida Sans Unicode"/>
                        </a:rPr>
                        <a:t>R</a:t>
                      </a:r>
                      <a:r>
                        <a:rPr sz="700" dirty="0">
                          <a:solidFill>
                            <a:srgbClr val="00455F"/>
                          </a:solidFill>
                          <a:latin typeface="Lucida Sans Unicode"/>
                          <a:cs typeface="Lucida Sans Unicode"/>
                        </a:rPr>
                        <a:t>OU</a:t>
                      </a:r>
                      <a:r>
                        <a:rPr sz="700" spc="-5" dirty="0">
                          <a:solidFill>
                            <a:srgbClr val="00455F"/>
                          </a:solidFill>
                          <a:latin typeface="Lucida Sans Unicode"/>
                          <a:cs typeface="Lucida Sans Unicode"/>
                        </a:rPr>
                        <a:t>G</a:t>
                      </a:r>
                      <a:r>
                        <a:rPr sz="700" dirty="0">
                          <a:solidFill>
                            <a:srgbClr val="00455F"/>
                          </a:solidFill>
                          <a:latin typeface="Lucida Sans Unicode"/>
                          <a:cs typeface="Lucida Sans Unicode"/>
                        </a:rPr>
                        <a:t>H</a:t>
                      </a:r>
                      <a:r>
                        <a:rPr sz="700" spc="-45" dirty="0">
                          <a:solidFill>
                            <a:srgbClr val="00455F"/>
                          </a:solidFill>
                          <a:latin typeface="Lucida Sans Unicode"/>
                          <a:cs typeface="Lucida Sans Unicode"/>
                        </a:rPr>
                        <a:t> </a:t>
                      </a:r>
                      <a:r>
                        <a:rPr sz="700" spc="5" dirty="0">
                          <a:solidFill>
                            <a:srgbClr val="00455F"/>
                          </a:solidFill>
                          <a:latin typeface="Lucida Sans Unicode"/>
                          <a:cs typeface="Lucida Sans Unicode"/>
                        </a:rPr>
                        <a:t>(</a:t>
                      </a:r>
                      <a:r>
                        <a:rPr sz="700" spc="-5" dirty="0">
                          <a:solidFill>
                            <a:srgbClr val="00455F"/>
                          </a:solidFill>
                          <a:latin typeface="Lucida Sans Unicode"/>
                          <a:cs typeface="Lucida Sans Unicode"/>
                        </a:rPr>
                        <a:t>RE</a:t>
                      </a:r>
                      <a:r>
                        <a:rPr sz="700" dirty="0">
                          <a:solidFill>
                            <a:srgbClr val="00455F"/>
                          </a:solidFill>
                          <a:latin typeface="Lucida Sans Unicode"/>
                          <a:cs typeface="Lucida Sans Unicode"/>
                        </a:rPr>
                        <a:t>S</a:t>
                      </a:r>
                      <a:r>
                        <a:rPr sz="700" spc="-5" dirty="0">
                          <a:solidFill>
                            <a:srgbClr val="00455F"/>
                          </a:solidFill>
                          <a:latin typeface="Lucida Sans Unicode"/>
                          <a:cs typeface="Lucida Sans Unicode"/>
                        </a:rPr>
                        <a:t>E</a:t>
                      </a:r>
                      <a:r>
                        <a:rPr sz="700" dirty="0">
                          <a:solidFill>
                            <a:srgbClr val="00455F"/>
                          </a:solidFill>
                          <a:latin typeface="Lucida Sans Unicode"/>
                          <a:cs typeface="Lucida Sans Unicode"/>
                        </a:rPr>
                        <a:t>LL)</a:t>
                      </a:r>
                      <a:endParaRPr sz="700" dirty="0">
                        <a:latin typeface="Lucida Sans Unicode"/>
                        <a:cs typeface="Lucida Sans Unicode"/>
                      </a:endParaRPr>
                    </a:p>
                    <a:p>
                      <a:pPr marL="85090">
                        <a:lnSpc>
                          <a:spcPct val="100000"/>
                        </a:lnSpc>
                        <a:spcBef>
                          <a:spcPts val="865"/>
                        </a:spcBef>
                      </a:pPr>
                      <a:r>
                        <a:rPr sz="700" spc="-15" dirty="0">
                          <a:solidFill>
                            <a:srgbClr val="00455F"/>
                          </a:solidFill>
                          <a:latin typeface="Lucida Sans Unicode"/>
                          <a:cs typeface="Lucida Sans Unicode"/>
                        </a:rPr>
                        <a:t>AUDIENCE:</a:t>
                      </a:r>
                      <a:endParaRPr sz="700" dirty="0">
                        <a:latin typeface="Lucida Sans Unicode"/>
                        <a:cs typeface="Lucida Sans Unicode"/>
                      </a:endParaRPr>
                    </a:p>
                    <a:p>
                      <a:pPr marL="85090" marR="106680">
                        <a:lnSpc>
                          <a:spcPts val="790"/>
                        </a:lnSpc>
                        <a:spcBef>
                          <a:spcPts val="140"/>
                        </a:spcBef>
                      </a:pPr>
                      <a:r>
                        <a:rPr sz="700" spc="10" dirty="0">
                          <a:solidFill>
                            <a:srgbClr val="00455F"/>
                          </a:solidFill>
                          <a:latin typeface="Lucida Sans Unicode"/>
                          <a:cs typeface="Lucida Sans Unicode"/>
                        </a:rPr>
                        <a:t>Resell </a:t>
                      </a:r>
                      <a:r>
                        <a:rPr sz="700" spc="25" dirty="0">
                          <a:solidFill>
                            <a:srgbClr val="00455F"/>
                          </a:solidFill>
                          <a:latin typeface="Lucida Sans Unicode"/>
                          <a:cs typeface="Lucida Sans Unicode"/>
                        </a:rPr>
                        <a:t>model </a:t>
                      </a:r>
                      <a:r>
                        <a:rPr sz="700" spc="5" dirty="0">
                          <a:solidFill>
                            <a:srgbClr val="00455F"/>
                          </a:solidFill>
                          <a:latin typeface="Lucida Sans Unicode"/>
                          <a:cs typeface="Lucida Sans Unicode"/>
                        </a:rPr>
                        <a:t>to </a:t>
                      </a:r>
                      <a:r>
                        <a:rPr sz="700" spc="85" dirty="0">
                          <a:solidFill>
                            <a:srgbClr val="00455F"/>
                          </a:solidFill>
                          <a:latin typeface="Lucida Sans Unicode"/>
                          <a:cs typeface="Lucida Sans Unicode"/>
                        </a:rPr>
                        <a:t>a </a:t>
                      </a:r>
                      <a:r>
                        <a:rPr sz="700" spc="25" dirty="0">
                          <a:solidFill>
                            <a:srgbClr val="00455F"/>
                          </a:solidFill>
                          <a:latin typeface="Lucida Sans Unicode"/>
                          <a:cs typeface="Lucida Sans Unicode"/>
                        </a:rPr>
                        <a:t>target </a:t>
                      </a:r>
                      <a:r>
                        <a:rPr sz="700" spc="30" dirty="0">
                          <a:solidFill>
                            <a:srgbClr val="00455F"/>
                          </a:solidFill>
                          <a:latin typeface="Lucida Sans Unicode"/>
                          <a:cs typeface="Lucida Sans Unicode"/>
                        </a:rPr>
                        <a:t> segment</a:t>
                      </a:r>
                      <a:r>
                        <a:rPr sz="700" spc="-35" dirty="0">
                          <a:solidFill>
                            <a:srgbClr val="00455F"/>
                          </a:solidFill>
                          <a:latin typeface="Lucida Sans Unicode"/>
                          <a:cs typeface="Lucida Sans Unicode"/>
                        </a:rPr>
                        <a:t> </a:t>
                      </a:r>
                      <a:r>
                        <a:rPr sz="700" spc="30" dirty="0">
                          <a:solidFill>
                            <a:srgbClr val="00455F"/>
                          </a:solidFill>
                          <a:latin typeface="Lucida Sans Unicode"/>
                          <a:cs typeface="Lucida Sans Unicode"/>
                        </a:rPr>
                        <a:t>(Value:</a:t>
                      </a:r>
                      <a:r>
                        <a:rPr sz="700" spc="-30" dirty="0">
                          <a:solidFill>
                            <a:srgbClr val="00455F"/>
                          </a:solidFill>
                          <a:latin typeface="Lucida Sans Unicode"/>
                          <a:cs typeface="Lucida Sans Unicode"/>
                        </a:rPr>
                        <a:t> </a:t>
                      </a:r>
                      <a:r>
                        <a:rPr sz="700" spc="-5" dirty="0">
                          <a:solidFill>
                            <a:srgbClr val="00455F"/>
                          </a:solidFill>
                          <a:latin typeface="Lucida Sans Unicode"/>
                          <a:cs typeface="Lucida Sans Unicode"/>
                        </a:rPr>
                        <a:t>distribution, </a:t>
                      </a:r>
                      <a:r>
                        <a:rPr sz="700" spc="-204" dirty="0">
                          <a:solidFill>
                            <a:srgbClr val="00455F"/>
                          </a:solidFill>
                          <a:latin typeface="Lucida Sans Unicode"/>
                          <a:cs typeface="Lucida Sans Unicode"/>
                        </a:rPr>
                        <a:t> </a:t>
                      </a:r>
                      <a:r>
                        <a:rPr sz="700" spc="25" dirty="0">
                          <a:solidFill>
                            <a:srgbClr val="00455F"/>
                          </a:solidFill>
                          <a:latin typeface="Lucida Sans Unicode"/>
                          <a:cs typeface="Lucida Sans Unicode"/>
                        </a:rPr>
                        <a:t>commercial,</a:t>
                      </a:r>
                      <a:r>
                        <a:rPr sz="700" spc="-40" dirty="0">
                          <a:solidFill>
                            <a:srgbClr val="00455F"/>
                          </a:solidFill>
                          <a:latin typeface="Lucida Sans Unicode"/>
                          <a:cs typeface="Lucida Sans Unicode"/>
                        </a:rPr>
                        <a:t> </a:t>
                      </a:r>
                      <a:r>
                        <a:rPr sz="700" spc="30" dirty="0">
                          <a:solidFill>
                            <a:srgbClr val="00455F"/>
                          </a:solidFill>
                          <a:latin typeface="Lucida Sans Unicode"/>
                          <a:cs typeface="Lucida Sans Unicode"/>
                        </a:rPr>
                        <a:t>marketing)</a:t>
                      </a:r>
                      <a:endParaRPr sz="700" dirty="0">
                        <a:latin typeface="Lucida Sans Unicode"/>
                        <a:cs typeface="Lucida Sans Unicode"/>
                      </a:endParaRPr>
                    </a:p>
                  </a:txBody>
                  <a:tcPr marL="0" marR="0" marT="28575" marB="0">
                    <a:lnL w="19050">
                      <a:solidFill>
                        <a:srgbClr val="FFFFFF"/>
                      </a:solidFill>
                      <a:prstDash val="solid"/>
                    </a:lnL>
                    <a:lnR w="19050">
                      <a:solidFill>
                        <a:srgbClr val="FFFFFF"/>
                      </a:solidFill>
                      <a:prstDash val="solid"/>
                    </a:lnR>
                    <a:lnT w="9525">
                      <a:solidFill>
                        <a:srgbClr val="232D5A"/>
                      </a:solidFill>
                      <a:prstDash val="solid"/>
                    </a:lnT>
                    <a:lnB w="9525">
                      <a:solidFill>
                        <a:srgbClr val="232D5A"/>
                      </a:solidFill>
                      <a:prstDash val="solid"/>
                    </a:lnB>
                    <a:solidFill>
                      <a:srgbClr val="F2F2F2"/>
                    </a:solidFill>
                  </a:tcPr>
                </a:tc>
                <a:tc>
                  <a:txBody>
                    <a:bodyPr/>
                    <a:lstStyle/>
                    <a:p>
                      <a:pPr marL="256540" marR="93345" indent="-171450">
                        <a:lnSpc>
                          <a:spcPct val="100000"/>
                        </a:lnSpc>
                        <a:spcBef>
                          <a:spcPts val="225"/>
                        </a:spcBef>
                        <a:buFont typeface="Arial MT"/>
                        <a:buChar char="•"/>
                        <a:tabLst>
                          <a:tab pos="256540" algn="l"/>
                          <a:tab pos="257175" algn="l"/>
                        </a:tabLst>
                      </a:pPr>
                      <a:r>
                        <a:rPr sz="700" spc="5" dirty="0">
                          <a:solidFill>
                            <a:srgbClr val="00455F"/>
                          </a:solidFill>
                          <a:latin typeface="Lucida Sans Unicode"/>
                          <a:cs typeface="Lucida Sans Unicode"/>
                        </a:rPr>
                        <a:t>Build</a:t>
                      </a:r>
                      <a:r>
                        <a:rPr sz="700" spc="-35" dirty="0">
                          <a:solidFill>
                            <a:srgbClr val="00455F"/>
                          </a:solidFill>
                          <a:latin typeface="Lucida Sans Unicode"/>
                          <a:cs typeface="Lucida Sans Unicode"/>
                        </a:rPr>
                        <a:t> </a:t>
                      </a:r>
                      <a:r>
                        <a:rPr sz="700" spc="85" dirty="0">
                          <a:solidFill>
                            <a:srgbClr val="00455F"/>
                          </a:solidFill>
                          <a:latin typeface="Lucida Sans Unicode"/>
                          <a:cs typeface="Lucida Sans Unicode"/>
                        </a:rPr>
                        <a:t>a</a:t>
                      </a:r>
                      <a:r>
                        <a:rPr sz="700" spc="-35" dirty="0">
                          <a:solidFill>
                            <a:srgbClr val="00455F"/>
                          </a:solidFill>
                          <a:latin typeface="Lucida Sans Unicode"/>
                          <a:cs typeface="Lucida Sans Unicode"/>
                        </a:rPr>
                        <a:t> </a:t>
                      </a:r>
                      <a:r>
                        <a:rPr sz="700" spc="30" dirty="0">
                          <a:solidFill>
                            <a:srgbClr val="00455F"/>
                          </a:solidFill>
                          <a:latin typeface="Lucida Sans Unicode"/>
                          <a:cs typeface="Lucida Sans Unicode"/>
                        </a:rPr>
                        <a:t>value</a:t>
                      </a:r>
                      <a:r>
                        <a:rPr sz="700" spc="-30" dirty="0">
                          <a:solidFill>
                            <a:srgbClr val="00455F"/>
                          </a:solidFill>
                          <a:latin typeface="Lucida Sans Unicode"/>
                          <a:cs typeface="Lucida Sans Unicode"/>
                        </a:rPr>
                        <a:t> </a:t>
                      </a:r>
                      <a:r>
                        <a:rPr sz="700" spc="5" dirty="0">
                          <a:solidFill>
                            <a:srgbClr val="00455F"/>
                          </a:solidFill>
                          <a:latin typeface="Lucida Sans Unicode"/>
                          <a:cs typeface="Lucida Sans Unicode"/>
                        </a:rPr>
                        <a:t>proposition</a:t>
                      </a:r>
                      <a:r>
                        <a:rPr sz="700" spc="-40" dirty="0">
                          <a:solidFill>
                            <a:srgbClr val="00455F"/>
                          </a:solidFill>
                          <a:latin typeface="Lucida Sans Unicode"/>
                          <a:cs typeface="Lucida Sans Unicode"/>
                        </a:rPr>
                        <a:t> </a:t>
                      </a:r>
                      <a:r>
                        <a:rPr sz="700" spc="5" dirty="0">
                          <a:solidFill>
                            <a:srgbClr val="00455F"/>
                          </a:solidFill>
                          <a:latin typeface="Lucida Sans Unicode"/>
                          <a:cs typeface="Lucida Sans Unicode"/>
                        </a:rPr>
                        <a:t>to</a:t>
                      </a:r>
                      <a:r>
                        <a:rPr sz="700" spc="150" dirty="0">
                          <a:solidFill>
                            <a:srgbClr val="00455F"/>
                          </a:solidFill>
                          <a:latin typeface="Lucida Sans Unicode"/>
                          <a:cs typeface="Lucida Sans Unicode"/>
                        </a:rPr>
                        <a:t> </a:t>
                      </a:r>
                      <a:r>
                        <a:rPr sz="700" spc="10" dirty="0">
                          <a:solidFill>
                            <a:srgbClr val="00455F"/>
                          </a:solidFill>
                          <a:latin typeface="Lucida Sans Unicode"/>
                          <a:cs typeface="Lucida Sans Unicode"/>
                        </a:rPr>
                        <a:t>talk </a:t>
                      </a:r>
                      <a:r>
                        <a:rPr sz="700" spc="-204" dirty="0">
                          <a:solidFill>
                            <a:srgbClr val="00455F"/>
                          </a:solidFill>
                          <a:latin typeface="Lucida Sans Unicode"/>
                          <a:cs typeface="Lucida Sans Unicode"/>
                        </a:rPr>
                        <a:t> </a:t>
                      </a:r>
                      <a:r>
                        <a:rPr sz="700" spc="30" dirty="0">
                          <a:solidFill>
                            <a:srgbClr val="00455F"/>
                          </a:solidFill>
                          <a:latin typeface="Lucida Sans Unicode"/>
                          <a:cs typeface="Lucida Sans Unicode"/>
                        </a:rPr>
                        <a:t>about </a:t>
                      </a:r>
                      <a:r>
                        <a:rPr sz="700" spc="15" dirty="0">
                          <a:solidFill>
                            <a:srgbClr val="00455F"/>
                          </a:solidFill>
                          <a:latin typeface="Lucida Sans Unicode"/>
                          <a:cs typeface="Lucida Sans Unicode"/>
                        </a:rPr>
                        <a:t>the </a:t>
                      </a:r>
                      <a:r>
                        <a:rPr sz="700" spc="45" dirty="0">
                          <a:solidFill>
                            <a:srgbClr val="00455F"/>
                          </a:solidFill>
                          <a:latin typeface="Lucida Sans Unicode"/>
                          <a:cs typeface="Lucida Sans Unicode"/>
                        </a:rPr>
                        <a:t>added </a:t>
                      </a:r>
                      <a:r>
                        <a:rPr sz="700" spc="30" dirty="0">
                          <a:solidFill>
                            <a:srgbClr val="00455F"/>
                          </a:solidFill>
                          <a:latin typeface="Lucida Sans Unicode"/>
                          <a:cs typeface="Lucida Sans Unicode"/>
                        </a:rPr>
                        <a:t>value </a:t>
                      </a:r>
                      <a:r>
                        <a:rPr sz="700" spc="-5" dirty="0">
                          <a:solidFill>
                            <a:srgbClr val="00455F"/>
                          </a:solidFill>
                          <a:latin typeface="Lucida Sans Unicode"/>
                          <a:cs typeface="Lucida Sans Unicode"/>
                        </a:rPr>
                        <a:t>of </a:t>
                      </a:r>
                      <a:r>
                        <a:rPr sz="700" spc="15" dirty="0">
                          <a:solidFill>
                            <a:srgbClr val="00455F"/>
                          </a:solidFill>
                          <a:latin typeface="Lucida Sans Unicode"/>
                          <a:cs typeface="Lucida Sans Unicode"/>
                        </a:rPr>
                        <a:t>the </a:t>
                      </a:r>
                      <a:r>
                        <a:rPr sz="700" spc="20" dirty="0">
                          <a:solidFill>
                            <a:srgbClr val="00455F"/>
                          </a:solidFill>
                          <a:latin typeface="Lucida Sans Unicode"/>
                          <a:cs typeface="Lucida Sans Unicode"/>
                        </a:rPr>
                        <a:t> partner </a:t>
                      </a:r>
                      <a:r>
                        <a:rPr sz="700" spc="5" dirty="0">
                          <a:solidFill>
                            <a:srgbClr val="00455F"/>
                          </a:solidFill>
                          <a:latin typeface="Lucida Sans Unicode"/>
                          <a:cs typeface="Lucida Sans Unicode"/>
                        </a:rPr>
                        <a:t>to </a:t>
                      </a:r>
                      <a:r>
                        <a:rPr sz="700" spc="15" dirty="0">
                          <a:solidFill>
                            <a:srgbClr val="00455F"/>
                          </a:solidFill>
                          <a:latin typeface="Lucida Sans Unicode"/>
                          <a:cs typeface="Lucida Sans Unicode"/>
                        </a:rPr>
                        <a:t>the </a:t>
                      </a:r>
                      <a:r>
                        <a:rPr sz="700" spc="30" dirty="0">
                          <a:solidFill>
                            <a:srgbClr val="00455F"/>
                          </a:solidFill>
                          <a:latin typeface="Lucida Sans Unicode"/>
                          <a:cs typeface="Lucida Sans Unicode"/>
                        </a:rPr>
                        <a:t>end </a:t>
                      </a:r>
                      <a:r>
                        <a:rPr sz="700" spc="15" dirty="0">
                          <a:solidFill>
                            <a:srgbClr val="00455F"/>
                          </a:solidFill>
                          <a:latin typeface="Lucida Sans Unicode"/>
                          <a:cs typeface="Lucida Sans Unicode"/>
                        </a:rPr>
                        <a:t>enterprise </a:t>
                      </a:r>
                      <a:r>
                        <a:rPr sz="700" spc="20" dirty="0">
                          <a:solidFill>
                            <a:srgbClr val="00455F"/>
                          </a:solidFill>
                          <a:latin typeface="Lucida Sans Unicode"/>
                          <a:cs typeface="Lucida Sans Unicode"/>
                        </a:rPr>
                        <a:t> </a:t>
                      </a:r>
                      <a:r>
                        <a:rPr sz="700" spc="15" dirty="0">
                          <a:solidFill>
                            <a:srgbClr val="00455F"/>
                          </a:solidFill>
                          <a:latin typeface="Lucida Sans Unicode"/>
                          <a:cs typeface="Lucida Sans Unicode"/>
                        </a:rPr>
                        <a:t>(utilise </a:t>
                      </a:r>
                      <a:r>
                        <a:rPr sz="700" spc="20" dirty="0">
                          <a:solidFill>
                            <a:srgbClr val="00455F"/>
                          </a:solidFill>
                          <a:latin typeface="Lucida Sans Unicode"/>
                          <a:cs typeface="Lucida Sans Unicode"/>
                        </a:rPr>
                        <a:t>content </a:t>
                      </a:r>
                      <a:r>
                        <a:rPr sz="700" spc="10" dirty="0">
                          <a:solidFill>
                            <a:srgbClr val="00455F"/>
                          </a:solidFill>
                          <a:latin typeface="Lucida Sans Unicode"/>
                          <a:cs typeface="Lucida Sans Unicode"/>
                        </a:rPr>
                        <a:t>from </a:t>
                      </a:r>
                      <a:r>
                        <a:rPr sz="700" spc="15" dirty="0">
                          <a:solidFill>
                            <a:srgbClr val="00455F"/>
                          </a:solidFill>
                          <a:latin typeface="Lucida Sans Unicode"/>
                          <a:cs typeface="Lucida Sans Unicode"/>
                        </a:rPr>
                        <a:t>the </a:t>
                      </a:r>
                      <a:r>
                        <a:rPr sz="700" spc="25" dirty="0">
                          <a:solidFill>
                            <a:srgbClr val="00455F"/>
                          </a:solidFill>
                          <a:latin typeface="Lucida Sans Unicode"/>
                          <a:cs typeface="Lucida Sans Unicode"/>
                        </a:rPr>
                        <a:t>VP </a:t>
                      </a:r>
                      <a:r>
                        <a:rPr sz="700" spc="30" dirty="0">
                          <a:solidFill>
                            <a:srgbClr val="00455F"/>
                          </a:solidFill>
                          <a:latin typeface="Lucida Sans Unicode"/>
                          <a:cs typeface="Lucida Sans Unicode"/>
                        </a:rPr>
                        <a:t> </a:t>
                      </a:r>
                      <a:r>
                        <a:rPr sz="700" dirty="0">
                          <a:solidFill>
                            <a:srgbClr val="00455F"/>
                          </a:solidFill>
                          <a:latin typeface="Lucida Sans Unicode"/>
                          <a:cs typeface="Lucida Sans Unicode"/>
                        </a:rPr>
                        <a:t>abo</a:t>
                      </a:r>
                      <a:r>
                        <a:rPr sz="700" spc="-5" dirty="0">
                          <a:solidFill>
                            <a:srgbClr val="00455F"/>
                          </a:solidFill>
                          <a:latin typeface="Lucida Sans Unicode"/>
                          <a:cs typeface="Lucida Sans Unicode"/>
                        </a:rPr>
                        <a:t>v</a:t>
                      </a:r>
                      <a:r>
                        <a:rPr sz="700" spc="5" dirty="0">
                          <a:solidFill>
                            <a:srgbClr val="00455F"/>
                          </a:solidFill>
                          <a:latin typeface="Lucida Sans Unicode"/>
                          <a:cs typeface="Lucida Sans Unicode"/>
                        </a:rPr>
                        <a:t>e</a:t>
                      </a:r>
                      <a:r>
                        <a:rPr sz="700" dirty="0">
                          <a:solidFill>
                            <a:srgbClr val="00455F"/>
                          </a:solidFill>
                          <a:latin typeface="Lucida Sans Unicode"/>
                          <a:cs typeface="Lucida Sans Unicode"/>
                        </a:rPr>
                        <a:t>)</a:t>
                      </a:r>
                      <a:r>
                        <a:rPr sz="700" spc="-30" dirty="0">
                          <a:solidFill>
                            <a:srgbClr val="00455F"/>
                          </a:solidFill>
                          <a:latin typeface="Lucida Sans Unicode"/>
                          <a:cs typeface="Lucida Sans Unicode"/>
                        </a:rPr>
                        <a:t> </a:t>
                      </a:r>
                      <a:r>
                        <a:rPr sz="700" spc="5" dirty="0">
                          <a:solidFill>
                            <a:srgbClr val="00455F"/>
                          </a:solidFill>
                          <a:latin typeface="Lucida Sans Unicode"/>
                          <a:cs typeface="Lucida Sans Unicode"/>
                        </a:rPr>
                        <a:t>e</a:t>
                      </a:r>
                      <a:r>
                        <a:rPr sz="700" spc="-10" dirty="0">
                          <a:solidFill>
                            <a:srgbClr val="00455F"/>
                          </a:solidFill>
                          <a:latin typeface="Lucida Sans Unicode"/>
                          <a:cs typeface="Lucida Sans Unicode"/>
                        </a:rPr>
                        <a:t>.</a:t>
                      </a:r>
                      <a:r>
                        <a:rPr sz="700" dirty="0">
                          <a:solidFill>
                            <a:srgbClr val="00455F"/>
                          </a:solidFill>
                          <a:latin typeface="Lucida Sans Unicode"/>
                          <a:cs typeface="Lucida Sans Unicode"/>
                        </a:rPr>
                        <a:t>g.</a:t>
                      </a:r>
                      <a:r>
                        <a:rPr sz="700" spc="-45" dirty="0">
                          <a:solidFill>
                            <a:srgbClr val="00455F"/>
                          </a:solidFill>
                          <a:latin typeface="Lucida Sans Unicode"/>
                          <a:cs typeface="Lucida Sans Unicode"/>
                        </a:rPr>
                        <a:t> </a:t>
                      </a:r>
                      <a:r>
                        <a:rPr sz="700" dirty="0">
                          <a:solidFill>
                            <a:srgbClr val="00455F"/>
                          </a:solidFill>
                          <a:latin typeface="Lucida Sans Unicode"/>
                          <a:cs typeface="Lucida Sans Unicode"/>
                        </a:rPr>
                        <a:t>s</a:t>
                      </a:r>
                      <a:r>
                        <a:rPr sz="700" spc="5" dirty="0">
                          <a:solidFill>
                            <a:srgbClr val="00455F"/>
                          </a:solidFill>
                          <a:latin typeface="Lucida Sans Unicode"/>
                          <a:cs typeface="Lucida Sans Unicode"/>
                        </a:rPr>
                        <a:t>er</a:t>
                      </a:r>
                      <a:r>
                        <a:rPr sz="700" spc="-5" dirty="0">
                          <a:solidFill>
                            <a:srgbClr val="00455F"/>
                          </a:solidFill>
                          <a:latin typeface="Lucida Sans Unicode"/>
                          <a:cs typeface="Lucida Sans Unicode"/>
                        </a:rPr>
                        <a:t>v</a:t>
                      </a:r>
                      <a:r>
                        <a:rPr sz="700" dirty="0">
                          <a:solidFill>
                            <a:srgbClr val="00455F"/>
                          </a:solidFill>
                          <a:latin typeface="Lucida Sans Unicode"/>
                          <a:cs typeface="Lucida Sans Unicode"/>
                        </a:rPr>
                        <a:t>i</a:t>
                      </a:r>
                      <a:r>
                        <a:rPr sz="700" spc="5" dirty="0">
                          <a:solidFill>
                            <a:srgbClr val="00455F"/>
                          </a:solidFill>
                          <a:latin typeface="Lucida Sans Unicode"/>
                          <a:cs typeface="Lucida Sans Unicode"/>
                        </a:rPr>
                        <a:t>ce</a:t>
                      </a:r>
                      <a:r>
                        <a:rPr sz="700" dirty="0">
                          <a:solidFill>
                            <a:srgbClr val="00455F"/>
                          </a:solidFill>
                          <a:latin typeface="Lucida Sans Unicode"/>
                          <a:cs typeface="Lucida Sans Unicode"/>
                        </a:rPr>
                        <a:t>s,</a:t>
                      </a:r>
                      <a:r>
                        <a:rPr sz="700" spc="-30" dirty="0">
                          <a:solidFill>
                            <a:srgbClr val="00455F"/>
                          </a:solidFill>
                          <a:latin typeface="Lucida Sans Unicode"/>
                          <a:cs typeface="Lucida Sans Unicode"/>
                        </a:rPr>
                        <a:t> </a:t>
                      </a:r>
                      <a:r>
                        <a:rPr sz="700" dirty="0">
                          <a:solidFill>
                            <a:srgbClr val="00455F"/>
                          </a:solidFill>
                          <a:latin typeface="Lucida Sans Unicode"/>
                          <a:cs typeface="Lucida Sans Unicode"/>
                        </a:rPr>
                        <a:t>s</a:t>
                      </a:r>
                      <a:r>
                        <a:rPr sz="700" spc="-5" dirty="0">
                          <a:solidFill>
                            <a:srgbClr val="00455F"/>
                          </a:solidFill>
                          <a:latin typeface="Lucida Sans Unicode"/>
                          <a:cs typeface="Lucida Sans Unicode"/>
                        </a:rPr>
                        <a:t>u</a:t>
                      </a:r>
                      <a:r>
                        <a:rPr sz="700" dirty="0">
                          <a:solidFill>
                            <a:srgbClr val="00455F"/>
                          </a:solidFill>
                          <a:latin typeface="Lucida Sans Unicode"/>
                          <a:cs typeface="Lucida Sans Unicode"/>
                        </a:rPr>
                        <a:t>ppo</a:t>
                      </a:r>
                      <a:r>
                        <a:rPr sz="700" spc="5" dirty="0">
                          <a:solidFill>
                            <a:srgbClr val="00455F"/>
                          </a:solidFill>
                          <a:latin typeface="Lucida Sans Unicode"/>
                          <a:cs typeface="Lucida Sans Unicode"/>
                        </a:rPr>
                        <a:t>r</a:t>
                      </a:r>
                      <a:r>
                        <a:rPr sz="700" dirty="0">
                          <a:solidFill>
                            <a:srgbClr val="00455F"/>
                          </a:solidFill>
                          <a:latin typeface="Lucida Sans Unicode"/>
                          <a:cs typeface="Lucida Sans Unicode"/>
                        </a:rPr>
                        <a:t>t,  </a:t>
                      </a:r>
                      <a:r>
                        <a:rPr sz="700" spc="35" dirty="0">
                          <a:solidFill>
                            <a:srgbClr val="00455F"/>
                          </a:solidFill>
                          <a:latin typeface="Lucida Sans Unicode"/>
                          <a:cs typeface="Lucida Sans Unicode"/>
                        </a:rPr>
                        <a:t>commercial</a:t>
                      </a:r>
                      <a:endParaRPr sz="700" dirty="0">
                        <a:latin typeface="Lucida Sans Unicode"/>
                        <a:cs typeface="Lucida Sans Unicode"/>
                      </a:endParaRPr>
                    </a:p>
                  </a:txBody>
                  <a:tcPr marL="0" marR="0" marT="28575" marB="0">
                    <a:lnL w="19050">
                      <a:solidFill>
                        <a:srgbClr val="FFFFFF"/>
                      </a:solidFill>
                      <a:prstDash val="solid"/>
                    </a:lnL>
                    <a:lnR w="19050">
                      <a:solidFill>
                        <a:srgbClr val="FFFFFF"/>
                      </a:solidFill>
                      <a:prstDash val="solid"/>
                    </a:lnR>
                    <a:lnT w="9525">
                      <a:solidFill>
                        <a:srgbClr val="232D5A"/>
                      </a:solidFill>
                      <a:prstDash val="solid"/>
                    </a:lnT>
                    <a:lnB w="9525">
                      <a:solidFill>
                        <a:srgbClr val="232D5A"/>
                      </a:solidFill>
                      <a:prstDash val="solid"/>
                    </a:lnB>
                    <a:solidFill>
                      <a:srgbClr val="FEFCED"/>
                    </a:solidFill>
                  </a:tcPr>
                </a:tc>
                <a:tc>
                  <a:txBody>
                    <a:bodyPr/>
                    <a:lstStyle/>
                    <a:p>
                      <a:pPr marL="85090">
                        <a:lnSpc>
                          <a:spcPts val="830"/>
                        </a:lnSpc>
                        <a:spcBef>
                          <a:spcPts val="325"/>
                        </a:spcBef>
                      </a:pPr>
                      <a:r>
                        <a:rPr sz="700" spc="5" dirty="0">
                          <a:solidFill>
                            <a:srgbClr val="00455F"/>
                          </a:solidFill>
                          <a:latin typeface="Lucida Sans Unicode"/>
                          <a:cs typeface="Lucida Sans Unicode"/>
                        </a:rPr>
                        <a:t>T</a:t>
                      </a:r>
                      <a:r>
                        <a:rPr sz="700" dirty="0">
                          <a:solidFill>
                            <a:srgbClr val="00455F"/>
                          </a:solidFill>
                          <a:latin typeface="Lucida Sans Unicode"/>
                          <a:cs typeface="Lucida Sans Unicode"/>
                        </a:rPr>
                        <a:t>OFU</a:t>
                      </a:r>
                      <a:r>
                        <a:rPr sz="700" spc="-30" dirty="0">
                          <a:solidFill>
                            <a:srgbClr val="00455F"/>
                          </a:solidFill>
                          <a:latin typeface="Lucida Sans Unicode"/>
                          <a:cs typeface="Lucida Sans Unicode"/>
                        </a:rPr>
                        <a:t> </a:t>
                      </a:r>
                      <a:r>
                        <a:rPr sz="700" spc="5" dirty="0">
                          <a:solidFill>
                            <a:srgbClr val="00455F"/>
                          </a:solidFill>
                          <a:latin typeface="Lucida Sans Unicode"/>
                          <a:cs typeface="Lucida Sans Unicode"/>
                        </a:rPr>
                        <a:t>T</a:t>
                      </a:r>
                      <a:r>
                        <a:rPr sz="700" dirty="0">
                          <a:solidFill>
                            <a:srgbClr val="00455F"/>
                          </a:solidFill>
                          <a:latin typeface="Lucida Sans Unicode"/>
                          <a:cs typeface="Lucida Sans Unicode"/>
                        </a:rPr>
                        <a:t>a</a:t>
                      </a:r>
                      <a:r>
                        <a:rPr sz="700" spc="5" dirty="0">
                          <a:solidFill>
                            <a:srgbClr val="00455F"/>
                          </a:solidFill>
                          <a:latin typeface="Lucida Sans Unicode"/>
                          <a:cs typeface="Lucida Sans Unicode"/>
                        </a:rPr>
                        <a:t>c</a:t>
                      </a:r>
                      <a:r>
                        <a:rPr sz="700" dirty="0">
                          <a:solidFill>
                            <a:srgbClr val="00455F"/>
                          </a:solidFill>
                          <a:latin typeface="Lucida Sans Unicode"/>
                          <a:cs typeface="Lucida Sans Unicode"/>
                        </a:rPr>
                        <a:t>ti</a:t>
                      </a:r>
                      <a:r>
                        <a:rPr sz="700" spc="5" dirty="0">
                          <a:solidFill>
                            <a:srgbClr val="00455F"/>
                          </a:solidFill>
                          <a:latin typeface="Lucida Sans Unicode"/>
                          <a:cs typeface="Lucida Sans Unicode"/>
                        </a:rPr>
                        <a:t>cs</a:t>
                      </a:r>
                      <a:endParaRPr sz="700" dirty="0">
                        <a:latin typeface="Lucida Sans Unicode"/>
                        <a:cs typeface="Lucida Sans Unicode"/>
                      </a:endParaRPr>
                    </a:p>
                    <a:p>
                      <a:pPr marL="313690" indent="-229235">
                        <a:lnSpc>
                          <a:spcPts val="830"/>
                        </a:lnSpc>
                        <a:buAutoNum type="arabicPeriod"/>
                        <a:tabLst>
                          <a:tab pos="313690" algn="l"/>
                          <a:tab pos="314325" algn="l"/>
                        </a:tabLst>
                      </a:pPr>
                      <a:r>
                        <a:rPr sz="700" spc="20" dirty="0">
                          <a:solidFill>
                            <a:srgbClr val="00455F"/>
                          </a:solidFill>
                          <a:latin typeface="Lucida Sans Unicode"/>
                          <a:cs typeface="Lucida Sans Unicode"/>
                        </a:rPr>
                        <a:t>Partner</a:t>
                      </a:r>
                      <a:r>
                        <a:rPr sz="700" spc="-40" dirty="0">
                          <a:solidFill>
                            <a:srgbClr val="00455F"/>
                          </a:solidFill>
                          <a:latin typeface="Lucida Sans Unicode"/>
                          <a:cs typeface="Lucida Sans Unicode"/>
                        </a:rPr>
                        <a:t> </a:t>
                      </a:r>
                      <a:r>
                        <a:rPr sz="700" spc="15" dirty="0">
                          <a:solidFill>
                            <a:srgbClr val="00455F"/>
                          </a:solidFill>
                          <a:latin typeface="Lucida Sans Unicode"/>
                          <a:cs typeface="Lucida Sans Unicode"/>
                        </a:rPr>
                        <a:t>portal</a:t>
                      </a:r>
                      <a:r>
                        <a:rPr sz="700" spc="-40" dirty="0">
                          <a:solidFill>
                            <a:srgbClr val="00455F"/>
                          </a:solidFill>
                          <a:latin typeface="Lucida Sans Unicode"/>
                          <a:cs typeface="Lucida Sans Unicode"/>
                        </a:rPr>
                        <a:t> </a:t>
                      </a:r>
                      <a:r>
                        <a:rPr sz="700" spc="20" dirty="0">
                          <a:solidFill>
                            <a:srgbClr val="00455F"/>
                          </a:solidFill>
                          <a:latin typeface="Lucida Sans Unicode"/>
                          <a:cs typeface="Lucida Sans Unicode"/>
                        </a:rPr>
                        <a:t>content</a:t>
                      </a:r>
                      <a:r>
                        <a:rPr sz="700" spc="-40" dirty="0">
                          <a:solidFill>
                            <a:srgbClr val="00455F"/>
                          </a:solidFill>
                          <a:latin typeface="Lucida Sans Unicode"/>
                          <a:cs typeface="Lucida Sans Unicode"/>
                        </a:rPr>
                        <a:t> </a:t>
                      </a:r>
                      <a:r>
                        <a:rPr sz="700" spc="40" dirty="0">
                          <a:solidFill>
                            <a:srgbClr val="00455F"/>
                          </a:solidFill>
                          <a:latin typeface="Lucida Sans Unicode"/>
                          <a:cs typeface="Lucida Sans Unicode"/>
                        </a:rPr>
                        <a:t>/campaign</a:t>
                      </a:r>
                      <a:r>
                        <a:rPr sz="700" spc="-45" dirty="0">
                          <a:solidFill>
                            <a:srgbClr val="00455F"/>
                          </a:solidFill>
                          <a:latin typeface="Lucida Sans Unicode"/>
                          <a:cs typeface="Lucida Sans Unicode"/>
                        </a:rPr>
                        <a:t> </a:t>
                      </a:r>
                      <a:r>
                        <a:rPr sz="700" dirty="0">
                          <a:solidFill>
                            <a:srgbClr val="00455F"/>
                          </a:solidFill>
                          <a:latin typeface="Lucida Sans Unicode"/>
                          <a:cs typeface="Lucida Sans Unicode"/>
                        </a:rPr>
                        <a:t>in</a:t>
                      </a:r>
                      <a:r>
                        <a:rPr sz="700" spc="-45" dirty="0">
                          <a:solidFill>
                            <a:srgbClr val="00455F"/>
                          </a:solidFill>
                          <a:latin typeface="Lucida Sans Unicode"/>
                          <a:cs typeface="Lucida Sans Unicode"/>
                        </a:rPr>
                        <a:t> </a:t>
                      </a:r>
                      <a:r>
                        <a:rPr sz="700" spc="85" dirty="0">
                          <a:solidFill>
                            <a:srgbClr val="00455F"/>
                          </a:solidFill>
                          <a:latin typeface="Lucida Sans Unicode"/>
                          <a:cs typeface="Lucida Sans Unicode"/>
                        </a:rPr>
                        <a:t>a</a:t>
                      </a:r>
                      <a:r>
                        <a:rPr sz="700" spc="-40" dirty="0">
                          <a:solidFill>
                            <a:srgbClr val="00455F"/>
                          </a:solidFill>
                          <a:latin typeface="Lucida Sans Unicode"/>
                          <a:cs typeface="Lucida Sans Unicode"/>
                        </a:rPr>
                        <a:t> </a:t>
                      </a:r>
                      <a:r>
                        <a:rPr sz="700" spc="-10" dirty="0">
                          <a:solidFill>
                            <a:srgbClr val="00455F"/>
                          </a:solidFill>
                          <a:latin typeface="Lucida Sans Unicode"/>
                          <a:cs typeface="Lucida Sans Unicode"/>
                        </a:rPr>
                        <a:t>box</a:t>
                      </a:r>
                      <a:endParaRPr sz="700" dirty="0">
                        <a:latin typeface="Lucida Sans Unicode"/>
                        <a:cs typeface="Lucida Sans Unicode"/>
                      </a:endParaRPr>
                    </a:p>
                    <a:p>
                      <a:pPr marL="313690" marR="471805" indent="-228600">
                        <a:lnSpc>
                          <a:spcPts val="819"/>
                        </a:lnSpc>
                        <a:spcBef>
                          <a:spcPts val="90"/>
                        </a:spcBef>
                        <a:buAutoNum type="arabicPeriod"/>
                        <a:tabLst>
                          <a:tab pos="313690" algn="l"/>
                          <a:tab pos="314325" algn="l"/>
                        </a:tabLst>
                      </a:pPr>
                      <a:r>
                        <a:rPr sz="700" spc="35" dirty="0">
                          <a:solidFill>
                            <a:srgbClr val="00455F"/>
                          </a:solidFill>
                          <a:latin typeface="Lucida Sans Unicode"/>
                          <a:cs typeface="Lucida Sans Unicode"/>
                        </a:rPr>
                        <a:t>Joint</a:t>
                      </a:r>
                      <a:r>
                        <a:rPr sz="700" spc="-40" dirty="0">
                          <a:solidFill>
                            <a:srgbClr val="00455F"/>
                          </a:solidFill>
                          <a:latin typeface="Lucida Sans Unicode"/>
                          <a:cs typeface="Lucida Sans Unicode"/>
                        </a:rPr>
                        <a:t> </a:t>
                      </a:r>
                      <a:r>
                        <a:rPr sz="700" spc="15" dirty="0">
                          <a:solidFill>
                            <a:srgbClr val="00455F"/>
                          </a:solidFill>
                          <a:latin typeface="Lucida Sans Unicode"/>
                          <a:cs typeface="Lucida Sans Unicode"/>
                        </a:rPr>
                        <a:t>blogs</a:t>
                      </a:r>
                      <a:r>
                        <a:rPr sz="700" spc="-35" dirty="0">
                          <a:solidFill>
                            <a:srgbClr val="00455F"/>
                          </a:solidFill>
                          <a:latin typeface="Lucida Sans Unicode"/>
                          <a:cs typeface="Lucida Sans Unicode"/>
                        </a:rPr>
                        <a:t> </a:t>
                      </a:r>
                      <a:r>
                        <a:rPr sz="700" spc="20" dirty="0">
                          <a:solidFill>
                            <a:srgbClr val="00455F"/>
                          </a:solidFill>
                          <a:latin typeface="Lucida Sans Unicode"/>
                          <a:cs typeface="Lucida Sans Unicode"/>
                        </a:rPr>
                        <a:t>directed</a:t>
                      </a:r>
                      <a:r>
                        <a:rPr sz="700" spc="-35" dirty="0">
                          <a:solidFill>
                            <a:srgbClr val="00455F"/>
                          </a:solidFill>
                          <a:latin typeface="Lucida Sans Unicode"/>
                          <a:cs typeface="Lucida Sans Unicode"/>
                        </a:rPr>
                        <a:t> </a:t>
                      </a:r>
                      <a:r>
                        <a:rPr sz="700" spc="40" dirty="0">
                          <a:solidFill>
                            <a:srgbClr val="00455F"/>
                          </a:solidFill>
                          <a:latin typeface="Lucida Sans Unicode"/>
                          <a:cs typeface="Lucida Sans Unicode"/>
                        </a:rPr>
                        <a:t>at</a:t>
                      </a:r>
                      <a:r>
                        <a:rPr sz="700" spc="-40" dirty="0">
                          <a:solidFill>
                            <a:srgbClr val="00455F"/>
                          </a:solidFill>
                          <a:latin typeface="Lucida Sans Unicode"/>
                          <a:cs typeface="Lucida Sans Unicode"/>
                        </a:rPr>
                        <a:t> </a:t>
                      </a:r>
                      <a:r>
                        <a:rPr sz="700" spc="30" dirty="0">
                          <a:solidFill>
                            <a:srgbClr val="00455F"/>
                          </a:solidFill>
                          <a:latin typeface="Lucida Sans Unicode"/>
                          <a:cs typeface="Lucida Sans Unicode"/>
                        </a:rPr>
                        <a:t>segments</a:t>
                      </a:r>
                      <a:r>
                        <a:rPr sz="700" spc="-35" dirty="0">
                          <a:solidFill>
                            <a:srgbClr val="00455F"/>
                          </a:solidFill>
                          <a:latin typeface="Lucida Sans Unicode"/>
                          <a:cs typeface="Lucida Sans Unicode"/>
                        </a:rPr>
                        <a:t> </a:t>
                      </a:r>
                      <a:r>
                        <a:rPr sz="700" spc="-5" dirty="0">
                          <a:solidFill>
                            <a:srgbClr val="00455F"/>
                          </a:solidFill>
                          <a:latin typeface="Lucida Sans Unicode"/>
                          <a:cs typeface="Lucida Sans Unicode"/>
                        </a:rPr>
                        <a:t>or </a:t>
                      </a:r>
                      <a:r>
                        <a:rPr sz="700" spc="-204" dirty="0">
                          <a:solidFill>
                            <a:srgbClr val="00455F"/>
                          </a:solidFill>
                          <a:latin typeface="Lucida Sans Unicode"/>
                          <a:cs typeface="Lucida Sans Unicode"/>
                        </a:rPr>
                        <a:t> </a:t>
                      </a:r>
                      <a:r>
                        <a:rPr sz="700" spc="10" dirty="0">
                          <a:solidFill>
                            <a:srgbClr val="00455F"/>
                          </a:solidFill>
                          <a:latin typeface="Lucida Sans Unicode"/>
                          <a:cs typeface="Lucida Sans Unicode"/>
                        </a:rPr>
                        <a:t>resellers</a:t>
                      </a:r>
                      <a:endParaRPr sz="700" dirty="0">
                        <a:latin typeface="Lucida Sans Unicode"/>
                        <a:cs typeface="Lucida Sans Unicode"/>
                      </a:endParaRPr>
                    </a:p>
                    <a:p>
                      <a:pPr marL="313690" indent="-229235">
                        <a:lnSpc>
                          <a:spcPts val="815"/>
                        </a:lnSpc>
                        <a:spcBef>
                          <a:spcPts val="20"/>
                        </a:spcBef>
                        <a:buAutoNum type="arabicPeriod"/>
                        <a:tabLst>
                          <a:tab pos="313690" algn="l"/>
                          <a:tab pos="314325" algn="l"/>
                        </a:tabLst>
                      </a:pPr>
                      <a:r>
                        <a:rPr sz="700" spc="10" dirty="0">
                          <a:solidFill>
                            <a:srgbClr val="00455F"/>
                          </a:solidFill>
                          <a:latin typeface="Lucida Sans Unicode"/>
                          <a:cs typeface="Lucida Sans Unicode"/>
                        </a:rPr>
                        <a:t>Publisher</a:t>
                      </a:r>
                      <a:r>
                        <a:rPr sz="700" spc="-40" dirty="0">
                          <a:solidFill>
                            <a:srgbClr val="00455F"/>
                          </a:solidFill>
                          <a:latin typeface="Lucida Sans Unicode"/>
                          <a:cs typeface="Lucida Sans Unicode"/>
                        </a:rPr>
                        <a:t> </a:t>
                      </a:r>
                      <a:r>
                        <a:rPr sz="700" spc="45" dirty="0">
                          <a:solidFill>
                            <a:srgbClr val="00455F"/>
                          </a:solidFill>
                          <a:latin typeface="Lucida Sans Unicode"/>
                          <a:cs typeface="Lucida Sans Unicode"/>
                        </a:rPr>
                        <a:t>and</a:t>
                      </a:r>
                      <a:r>
                        <a:rPr sz="700" spc="-40" dirty="0">
                          <a:solidFill>
                            <a:srgbClr val="00455F"/>
                          </a:solidFill>
                          <a:latin typeface="Lucida Sans Unicode"/>
                          <a:cs typeface="Lucida Sans Unicode"/>
                        </a:rPr>
                        <a:t> </a:t>
                      </a:r>
                      <a:r>
                        <a:rPr sz="700" spc="20" dirty="0">
                          <a:solidFill>
                            <a:srgbClr val="00455F"/>
                          </a:solidFill>
                          <a:latin typeface="Lucida Sans Unicode"/>
                          <a:cs typeface="Lucida Sans Unicode"/>
                        </a:rPr>
                        <a:t>trade-show</a:t>
                      </a:r>
                      <a:r>
                        <a:rPr sz="700" spc="-45" dirty="0">
                          <a:solidFill>
                            <a:srgbClr val="00455F"/>
                          </a:solidFill>
                          <a:latin typeface="Lucida Sans Unicode"/>
                          <a:cs typeface="Lucida Sans Unicode"/>
                        </a:rPr>
                        <a:t> </a:t>
                      </a:r>
                      <a:r>
                        <a:rPr sz="700" spc="30" dirty="0">
                          <a:solidFill>
                            <a:srgbClr val="00455F"/>
                          </a:solidFill>
                          <a:latin typeface="Lucida Sans Unicode"/>
                          <a:cs typeface="Lucida Sans Unicode"/>
                        </a:rPr>
                        <a:t>emails</a:t>
                      </a:r>
                      <a:r>
                        <a:rPr sz="700" spc="-40" dirty="0">
                          <a:solidFill>
                            <a:srgbClr val="00455F"/>
                          </a:solidFill>
                          <a:latin typeface="Lucida Sans Unicode"/>
                          <a:cs typeface="Lucida Sans Unicode"/>
                        </a:rPr>
                        <a:t> </a:t>
                      </a:r>
                      <a:r>
                        <a:rPr sz="700" spc="45" dirty="0">
                          <a:solidFill>
                            <a:srgbClr val="00455F"/>
                          </a:solidFill>
                          <a:latin typeface="Lucida Sans Unicode"/>
                          <a:cs typeface="Lucida Sans Unicode"/>
                        </a:rPr>
                        <a:t>and</a:t>
                      </a:r>
                      <a:r>
                        <a:rPr sz="700" spc="-40" dirty="0">
                          <a:solidFill>
                            <a:srgbClr val="00455F"/>
                          </a:solidFill>
                          <a:latin typeface="Lucida Sans Unicode"/>
                          <a:cs typeface="Lucida Sans Unicode"/>
                        </a:rPr>
                        <a:t> </a:t>
                      </a:r>
                      <a:r>
                        <a:rPr sz="700" spc="45" dirty="0">
                          <a:solidFill>
                            <a:srgbClr val="00455F"/>
                          </a:solidFill>
                          <a:latin typeface="Lucida Sans Unicode"/>
                          <a:cs typeface="Lucida Sans Unicode"/>
                        </a:rPr>
                        <a:t>ads</a:t>
                      </a:r>
                      <a:endParaRPr sz="700" dirty="0">
                        <a:latin typeface="Lucida Sans Unicode"/>
                        <a:cs typeface="Lucida Sans Unicode"/>
                      </a:endParaRPr>
                    </a:p>
                    <a:p>
                      <a:pPr marL="313690" indent="-229235">
                        <a:lnSpc>
                          <a:spcPts val="805"/>
                        </a:lnSpc>
                        <a:buAutoNum type="arabicPeriod"/>
                        <a:tabLst>
                          <a:tab pos="313690" algn="l"/>
                          <a:tab pos="314325" algn="l"/>
                        </a:tabLst>
                      </a:pPr>
                      <a:r>
                        <a:rPr sz="700" spc="15" dirty="0">
                          <a:solidFill>
                            <a:srgbClr val="00455F"/>
                          </a:solidFill>
                          <a:latin typeface="Lucida Sans Unicode"/>
                          <a:cs typeface="Lucida Sans Unicode"/>
                        </a:rPr>
                        <a:t>Target</a:t>
                      </a:r>
                      <a:r>
                        <a:rPr sz="700" spc="-40" dirty="0">
                          <a:solidFill>
                            <a:srgbClr val="00455F"/>
                          </a:solidFill>
                          <a:latin typeface="Lucida Sans Unicode"/>
                          <a:cs typeface="Lucida Sans Unicode"/>
                        </a:rPr>
                        <a:t> </a:t>
                      </a:r>
                      <a:r>
                        <a:rPr sz="700" spc="15" dirty="0">
                          <a:solidFill>
                            <a:srgbClr val="00455F"/>
                          </a:solidFill>
                          <a:latin typeface="Lucida Sans Unicode"/>
                          <a:cs typeface="Lucida Sans Unicode"/>
                        </a:rPr>
                        <a:t>keywords</a:t>
                      </a:r>
                      <a:r>
                        <a:rPr sz="700" spc="-35" dirty="0">
                          <a:solidFill>
                            <a:srgbClr val="00455F"/>
                          </a:solidFill>
                          <a:latin typeface="Lucida Sans Unicode"/>
                          <a:cs typeface="Lucida Sans Unicode"/>
                        </a:rPr>
                        <a:t> </a:t>
                      </a:r>
                      <a:r>
                        <a:rPr sz="700" spc="-10" dirty="0">
                          <a:solidFill>
                            <a:srgbClr val="00455F"/>
                          </a:solidFill>
                          <a:latin typeface="Lucida Sans Unicode"/>
                          <a:cs typeface="Lucida Sans Unicode"/>
                        </a:rPr>
                        <a:t>for</a:t>
                      </a:r>
                      <a:r>
                        <a:rPr sz="700" spc="-30" dirty="0">
                          <a:solidFill>
                            <a:srgbClr val="00455F"/>
                          </a:solidFill>
                          <a:latin typeface="Lucida Sans Unicode"/>
                          <a:cs typeface="Lucida Sans Unicode"/>
                        </a:rPr>
                        <a:t> </a:t>
                      </a:r>
                      <a:r>
                        <a:rPr sz="700" spc="20" dirty="0">
                          <a:solidFill>
                            <a:srgbClr val="00455F"/>
                          </a:solidFill>
                          <a:latin typeface="Lucida Sans Unicode"/>
                          <a:cs typeface="Lucida Sans Unicode"/>
                        </a:rPr>
                        <a:t>specific</a:t>
                      </a:r>
                      <a:r>
                        <a:rPr sz="700" spc="-30" dirty="0">
                          <a:solidFill>
                            <a:srgbClr val="00455F"/>
                          </a:solidFill>
                          <a:latin typeface="Lucida Sans Unicode"/>
                          <a:cs typeface="Lucida Sans Unicode"/>
                        </a:rPr>
                        <a:t> </a:t>
                      </a:r>
                      <a:r>
                        <a:rPr sz="700" spc="20" dirty="0">
                          <a:solidFill>
                            <a:srgbClr val="00455F"/>
                          </a:solidFill>
                          <a:latin typeface="Lucida Sans Unicode"/>
                          <a:cs typeface="Lucida Sans Unicode"/>
                        </a:rPr>
                        <a:t>partners</a:t>
                      </a:r>
                      <a:endParaRPr sz="700" dirty="0">
                        <a:latin typeface="Lucida Sans Unicode"/>
                        <a:cs typeface="Lucida Sans Unicode"/>
                      </a:endParaRPr>
                    </a:p>
                    <a:p>
                      <a:pPr marL="313690" indent="-229235">
                        <a:lnSpc>
                          <a:spcPts val="830"/>
                        </a:lnSpc>
                        <a:buAutoNum type="arabicPeriod"/>
                        <a:tabLst>
                          <a:tab pos="313690" algn="l"/>
                          <a:tab pos="314325" algn="l"/>
                        </a:tabLst>
                      </a:pPr>
                      <a:r>
                        <a:rPr sz="700" spc="35" dirty="0">
                          <a:solidFill>
                            <a:srgbClr val="00455F"/>
                          </a:solidFill>
                          <a:latin typeface="Lucida Sans Unicode"/>
                          <a:cs typeface="Lucida Sans Unicode"/>
                        </a:rPr>
                        <a:t>Sales</a:t>
                      </a:r>
                      <a:r>
                        <a:rPr sz="700" spc="-40" dirty="0">
                          <a:solidFill>
                            <a:srgbClr val="00455F"/>
                          </a:solidFill>
                          <a:latin typeface="Lucida Sans Unicode"/>
                          <a:cs typeface="Lucida Sans Unicode"/>
                        </a:rPr>
                        <a:t> </a:t>
                      </a:r>
                      <a:r>
                        <a:rPr sz="700" spc="30" dirty="0">
                          <a:solidFill>
                            <a:srgbClr val="00455F"/>
                          </a:solidFill>
                          <a:latin typeface="Lucida Sans Unicode"/>
                          <a:cs typeface="Lucida Sans Unicode"/>
                        </a:rPr>
                        <a:t>enablement</a:t>
                      </a:r>
                      <a:r>
                        <a:rPr sz="700" spc="-35" dirty="0">
                          <a:solidFill>
                            <a:srgbClr val="00455F"/>
                          </a:solidFill>
                          <a:latin typeface="Lucida Sans Unicode"/>
                          <a:cs typeface="Lucida Sans Unicode"/>
                        </a:rPr>
                        <a:t> </a:t>
                      </a:r>
                      <a:r>
                        <a:rPr sz="700" spc="145" dirty="0">
                          <a:solidFill>
                            <a:srgbClr val="00455F"/>
                          </a:solidFill>
                          <a:latin typeface="Lucida Sans Unicode"/>
                          <a:cs typeface="Lucida Sans Unicode"/>
                        </a:rPr>
                        <a:t>–</a:t>
                      </a:r>
                      <a:r>
                        <a:rPr sz="700" spc="-35" dirty="0">
                          <a:solidFill>
                            <a:srgbClr val="00455F"/>
                          </a:solidFill>
                          <a:latin typeface="Lucida Sans Unicode"/>
                          <a:cs typeface="Lucida Sans Unicode"/>
                        </a:rPr>
                        <a:t> </a:t>
                      </a:r>
                      <a:r>
                        <a:rPr sz="700" spc="15" dirty="0">
                          <a:solidFill>
                            <a:srgbClr val="00455F"/>
                          </a:solidFill>
                          <a:latin typeface="Lucida Sans Unicode"/>
                          <a:cs typeface="Lucida Sans Unicode"/>
                        </a:rPr>
                        <a:t>webinar/virtual</a:t>
                      </a:r>
                      <a:endParaRPr sz="700" dirty="0">
                        <a:latin typeface="Lucida Sans Unicode"/>
                        <a:cs typeface="Lucida Sans Unicode"/>
                      </a:endParaRPr>
                    </a:p>
                    <a:p>
                      <a:pPr marL="313690" indent="-229235">
                        <a:lnSpc>
                          <a:spcPct val="100000"/>
                        </a:lnSpc>
                        <a:spcBef>
                          <a:spcPts val="50"/>
                        </a:spcBef>
                        <a:buAutoNum type="arabicPeriod"/>
                        <a:tabLst>
                          <a:tab pos="313690" algn="l"/>
                          <a:tab pos="314325" algn="l"/>
                        </a:tabLst>
                      </a:pPr>
                      <a:r>
                        <a:rPr sz="700" spc="30" dirty="0">
                          <a:solidFill>
                            <a:srgbClr val="00455F"/>
                          </a:solidFill>
                          <a:latin typeface="Lucida Sans Unicode"/>
                          <a:cs typeface="Lucida Sans Unicode"/>
                        </a:rPr>
                        <a:t>Podcasts</a:t>
                      </a:r>
                      <a:r>
                        <a:rPr sz="700" spc="-45" dirty="0">
                          <a:solidFill>
                            <a:srgbClr val="00455F"/>
                          </a:solidFill>
                          <a:latin typeface="Lucida Sans Unicode"/>
                          <a:cs typeface="Lucida Sans Unicode"/>
                        </a:rPr>
                        <a:t> </a:t>
                      </a:r>
                      <a:r>
                        <a:rPr sz="700" spc="-10" dirty="0">
                          <a:solidFill>
                            <a:srgbClr val="00455F"/>
                          </a:solidFill>
                          <a:latin typeface="Lucida Sans Unicode"/>
                          <a:cs typeface="Lucida Sans Unicode"/>
                        </a:rPr>
                        <a:t>for</a:t>
                      </a:r>
                      <a:r>
                        <a:rPr sz="700" spc="-40" dirty="0">
                          <a:solidFill>
                            <a:srgbClr val="00455F"/>
                          </a:solidFill>
                          <a:latin typeface="Lucida Sans Unicode"/>
                          <a:cs typeface="Lucida Sans Unicode"/>
                        </a:rPr>
                        <a:t> </a:t>
                      </a:r>
                      <a:r>
                        <a:rPr sz="700" spc="25" dirty="0">
                          <a:solidFill>
                            <a:srgbClr val="00455F"/>
                          </a:solidFill>
                          <a:latin typeface="Lucida Sans Unicode"/>
                          <a:cs typeface="Lucida Sans Unicode"/>
                        </a:rPr>
                        <a:t>personas/segments</a:t>
                      </a:r>
                      <a:endParaRPr sz="700" dirty="0">
                        <a:latin typeface="Lucida Sans Unicode"/>
                        <a:cs typeface="Lucida Sans Unicode"/>
                      </a:endParaRPr>
                    </a:p>
                  </a:txBody>
                  <a:tcPr marL="0" marR="0" marT="41275" marB="0">
                    <a:lnL w="19050">
                      <a:solidFill>
                        <a:srgbClr val="FFFFFF"/>
                      </a:solidFill>
                      <a:prstDash val="solid"/>
                    </a:lnL>
                    <a:lnR w="19050">
                      <a:solidFill>
                        <a:srgbClr val="FFFFFF"/>
                      </a:solidFill>
                      <a:prstDash val="solid"/>
                    </a:lnR>
                    <a:lnT w="9525">
                      <a:solidFill>
                        <a:srgbClr val="232D5A"/>
                      </a:solidFill>
                      <a:prstDash val="solid"/>
                    </a:lnT>
                    <a:lnB w="9525">
                      <a:solidFill>
                        <a:srgbClr val="232D5A"/>
                      </a:solidFill>
                      <a:prstDash val="solid"/>
                    </a:lnB>
                    <a:solidFill>
                      <a:srgbClr val="E4F5FC"/>
                    </a:solidFill>
                  </a:tcPr>
                </a:tc>
                <a:tc>
                  <a:txBody>
                    <a:bodyPr/>
                    <a:lstStyle/>
                    <a:p>
                      <a:pPr marL="85090">
                        <a:lnSpc>
                          <a:spcPts val="830"/>
                        </a:lnSpc>
                        <a:spcBef>
                          <a:spcPts val="325"/>
                        </a:spcBef>
                      </a:pPr>
                      <a:r>
                        <a:rPr sz="700" spc="-5" dirty="0">
                          <a:solidFill>
                            <a:srgbClr val="00455F"/>
                          </a:solidFill>
                          <a:latin typeface="Lucida Sans Unicode"/>
                          <a:cs typeface="Lucida Sans Unicode"/>
                        </a:rPr>
                        <a:t>M</a:t>
                      </a:r>
                      <a:r>
                        <a:rPr sz="700" dirty="0">
                          <a:solidFill>
                            <a:srgbClr val="00455F"/>
                          </a:solidFill>
                          <a:latin typeface="Lucida Sans Unicode"/>
                          <a:cs typeface="Lucida Sans Unicode"/>
                        </a:rPr>
                        <a:t>OFU</a:t>
                      </a:r>
                      <a:r>
                        <a:rPr sz="700" spc="-30" dirty="0">
                          <a:solidFill>
                            <a:srgbClr val="00455F"/>
                          </a:solidFill>
                          <a:latin typeface="Lucida Sans Unicode"/>
                          <a:cs typeface="Lucida Sans Unicode"/>
                        </a:rPr>
                        <a:t> </a:t>
                      </a:r>
                      <a:r>
                        <a:rPr sz="700" dirty="0">
                          <a:solidFill>
                            <a:srgbClr val="00455F"/>
                          </a:solidFill>
                          <a:latin typeface="Lucida Sans Unicode"/>
                          <a:cs typeface="Lucida Sans Unicode"/>
                        </a:rPr>
                        <a:t>Tactics</a:t>
                      </a:r>
                      <a:endParaRPr sz="700" dirty="0">
                        <a:latin typeface="Lucida Sans Unicode"/>
                        <a:cs typeface="Lucida Sans Unicode"/>
                      </a:endParaRPr>
                    </a:p>
                    <a:p>
                      <a:pPr marL="313690" indent="-229235">
                        <a:lnSpc>
                          <a:spcPts val="830"/>
                        </a:lnSpc>
                        <a:buAutoNum type="arabicPeriod"/>
                        <a:tabLst>
                          <a:tab pos="313690" algn="l"/>
                          <a:tab pos="314325" algn="l"/>
                        </a:tabLst>
                      </a:pPr>
                      <a:r>
                        <a:rPr sz="700" dirty="0">
                          <a:solidFill>
                            <a:srgbClr val="00455F"/>
                          </a:solidFill>
                          <a:latin typeface="Lucida Sans Unicode"/>
                          <a:cs typeface="Lucida Sans Unicode"/>
                        </a:rPr>
                        <a:t>La</a:t>
                      </a:r>
                      <a:r>
                        <a:rPr sz="700" spc="-5" dirty="0">
                          <a:solidFill>
                            <a:srgbClr val="00455F"/>
                          </a:solidFill>
                          <a:latin typeface="Lucida Sans Unicode"/>
                          <a:cs typeface="Lucida Sans Unicode"/>
                        </a:rPr>
                        <a:t>n</a:t>
                      </a:r>
                      <a:r>
                        <a:rPr sz="700" dirty="0">
                          <a:solidFill>
                            <a:srgbClr val="00455F"/>
                          </a:solidFill>
                          <a:latin typeface="Lucida Sans Unicode"/>
                          <a:cs typeface="Lucida Sans Unicode"/>
                        </a:rPr>
                        <a:t>di</a:t>
                      </a:r>
                      <a:r>
                        <a:rPr sz="700" spc="-5" dirty="0">
                          <a:solidFill>
                            <a:srgbClr val="00455F"/>
                          </a:solidFill>
                          <a:latin typeface="Lucida Sans Unicode"/>
                          <a:cs typeface="Lucida Sans Unicode"/>
                        </a:rPr>
                        <a:t>n</a:t>
                      </a:r>
                      <a:r>
                        <a:rPr sz="700" dirty="0">
                          <a:solidFill>
                            <a:srgbClr val="00455F"/>
                          </a:solidFill>
                          <a:latin typeface="Lucida Sans Unicode"/>
                          <a:cs typeface="Lucida Sans Unicode"/>
                        </a:rPr>
                        <a:t>g</a:t>
                      </a:r>
                      <a:r>
                        <a:rPr sz="700" spc="-35" dirty="0">
                          <a:solidFill>
                            <a:srgbClr val="00455F"/>
                          </a:solidFill>
                          <a:latin typeface="Lucida Sans Unicode"/>
                          <a:cs typeface="Lucida Sans Unicode"/>
                        </a:rPr>
                        <a:t> </a:t>
                      </a:r>
                      <a:r>
                        <a:rPr sz="700" dirty="0">
                          <a:solidFill>
                            <a:srgbClr val="00455F"/>
                          </a:solidFill>
                          <a:latin typeface="Lucida Sans Unicode"/>
                          <a:cs typeface="Lucida Sans Unicode"/>
                        </a:rPr>
                        <a:t>page</a:t>
                      </a:r>
                      <a:endParaRPr sz="700" dirty="0">
                        <a:latin typeface="Lucida Sans Unicode"/>
                        <a:cs typeface="Lucida Sans Unicode"/>
                      </a:endParaRPr>
                    </a:p>
                    <a:p>
                      <a:pPr marL="313690" indent="-229235">
                        <a:lnSpc>
                          <a:spcPts val="830"/>
                        </a:lnSpc>
                        <a:spcBef>
                          <a:spcPts val="45"/>
                        </a:spcBef>
                        <a:buAutoNum type="arabicPeriod"/>
                        <a:tabLst>
                          <a:tab pos="313690" algn="l"/>
                          <a:tab pos="314325" algn="l"/>
                        </a:tabLst>
                      </a:pPr>
                      <a:r>
                        <a:rPr sz="700" spc="40" dirty="0">
                          <a:solidFill>
                            <a:srgbClr val="00455F"/>
                          </a:solidFill>
                          <a:latin typeface="Lucida Sans Unicode"/>
                          <a:cs typeface="Lucida Sans Unicode"/>
                        </a:rPr>
                        <a:t>Ready-made</a:t>
                      </a:r>
                      <a:r>
                        <a:rPr sz="700" spc="-45" dirty="0">
                          <a:solidFill>
                            <a:srgbClr val="00455F"/>
                          </a:solidFill>
                          <a:latin typeface="Lucida Sans Unicode"/>
                          <a:cs typeface="Lucida Sans Unicode"/>
                        </a:rPr>
                        <a:t> </a:t>
                      </a:r>
                      <a:r>
                        <a:rPr sz="700" spc="40" dirty="0">
                          <a:solidFill>
                            <a:srgbClr val="00455F"/>
                          </a:solidFill>
                          <a:latin typeface="Lucida Sans Unicode"/>
                          <a:cs typeface="Lucida Sans Unicode"/>
                        </a:rPr>
                        <a:t>campaigns</a:t>
                      </a:r>
                      <a:endParaRPr sz="700" dirty="0">
                        <a:latin typeface="Lucida Sans Unicode"/>
                        <a:cs typeface="Lucida Sans Unicode"/>
                      </a:endParaRPr>
                    </a:p>
                    <a:p>
                      <a:pPr marL="313690" indent="-229235">
                        <a:lnSpc>
                          <a:spcPts val="830"/>
                        </a:lnSpc>
                        <a:buAutoNum type="arabicPeriod"/>
                        <a:tabLst>
                          <a:tab pos="313690" algn="l"/>
                          <a:tab pos="314325" algn="l"/>
                        </a:tabLst>
                      </a:pPr>
                      <a:r>
                        <a:rPr sz="700" spc="-5" dirty="0">
                          <a:solidFill>
                            <a:srgbClr val="00455F"/>
                          </a:solidFill>
                          <a:latin typeface="Lucida Sans Unicode"/>
                          <a:cs typeface="Lucida Sans Unicode"/>
                        </a:rPr>
                        <a:t>A</a:t>
                      </a:r>
                      <a:r>
                        <a:rPr sz="700" dirty="0">
                          <a:solidFill>
                            <a:srgbClr val="00455F"/>
                          </a:solidFill>
                          <a:latin typeface="Lucida Sans Unicode"/>
                          <a:cs typeface="Lucida Sans Unicode"/>
                        </a:rPr>
                        <a:t>d</a:t>
                      </a:r>
                      <a:r>
                        <a:rPr sz="700" spc="-35" dirty="0">
                          <a:solidFill>
                            <a:srgbClr val="00455F"/>
                          </a:solidFill>
                          <a:latin typeface="Lucida Sans Unicode"/>
                          <a:cs typeface="Lucida Sans Unicode"/>
                        </a:rPr>
                        <a:t> </a:t>
                      </a:r>
                      <a:r>
                        <a:rPr sz="700" spc="5" dirty="0">
                          <a:solidFill>
                            <a:srgbClr val="00455F"/>
                          </a:solidFill>
                          <a:latin typeface="Lucida Sans Unicode"/>
                          <a:cs typeface="Lucida Sans Unicode"/>
                        </a:rPr>
                        <a:t>re</a:t>
                      </a:r>
                      <a:r>
                        <a:rPr sz="700" dirty="0">
                          <a:solidFill>
                            <a:srgbClr val="00455F"/>
                          </a:solidFill>
                          <a:latin typeface="Lucida Sans Unicode"/>
                          <a:cs typeface="Lucida Sans Unicode"/>
                        </a:rPr>
                        <a:t>ta</a:t>
                      </a:r>
                      <a:r>
                        <a:rPr sz="700" spc="5" dirty="0">
                          <a:solidFill>
                            <a:srgbClr val="00455F"/>
                          </a:solidFill>
                          <a:latin typeface="Lucida Sans Unicode"/>
                          <a:cs typeface="Lucida Sans Unicode"/>
                        </a:rPr>
                        <a:t>r</a:t>
                      </a:r>
                      <a:r>
                        <a:rPr sz="700" dirty="0">
                          <a:solidFill>
                            <a:srgbClr val="00455F"/>
                          </a:solidFill>
                          <a:latin typeface="Lucida Sans Unicode"/>
                          <a:cs typeface="Lucida Sans Unicode"/>
                        </a:rPr>
                        <a:t>g</a:t>
                      </a:r>
                      <a:r>
                        <a:rPr sz="700" spc="5" dirty="0">
                          <a:solidFill>
                            <a:srgbClr val="00455F"/>
                          </a:solidFill>
                          <a:latin typeface="Lucida Sans Unicode"/>
                          <a:cs typeface="Lucida Sans Unicode"/>
                        </a:rPr>
                        <a:t>e</a:t>
                      </a:r>
                      <a:r>
                        <a:rPr sz="700" dirty="0">
                          <a:solidFill>
                            <a:srgbClr val="00455F"/>
                          </a:solidFill>
                          <a:latin typeface="Lucida Sans Unicode"/>
                          <a:cs typeface="Lucida Sans Unicode"/>
                        </a:rPr>
                        <a:t>ti</a:t>
                      </a:r>
                      <a:r>
                        <a:rPr sz="700" spc="-5" dirty="0">
                          <a:solidFill>
                            <a:srgbClr val="00455F"/>
                          </a:solidFill>
                          <a:latin typeface="Lucida Sans Unicode"/>
                          <a:cs typeface="Lucida Sans Unicode"/>
                        </a:rPr>
                        <a:t>n</a:t>
                      </a:r>
                      <a:r>
                        <a:rPr sz="700" dirty="0">
                          <a:solidFill>
                            <a:srgbClr val="00455F"/>
                          </a:solidFill>
                          <a:latin typeface="Lucida Sans Unicode"/>
                          <a:cs typeface="Lucida Sans Unicode"/>
                        </a:rPr>
                        <a:t>g</a:t>
                      </a:r>
                      <a:endParaRPr sz="700" dirty="0">
                        <a:latin typeface="Lucida Sans Unicode"/>
                        <a:cs typeface="Lucida Sans Unicode"/>
                      </a:endParaRPr>
                    </a:p>
                    <a:p>
                      <a:pPr marL="313690" indent="-229235">
                        <a:lnSpc>
                          <a:spcPts val="815"/>
                        </a:lnSpc>
                        <a:spcBef>
                          <a:spcPts val="50"/>
                        </a:spcBef>
                        <a:buAutoNum type="arabicPeriod"/>
                        <a:tabLst>
                          <a:tab pos="313690" algn="l"/>
                          <a:tab pos="314325" algn="l"/>
                        </a:tabLst>
                      </a:pPr>
                      <a:r>
                        <a:rPr sz="700" dirty="0">
                          <a:solidFill>
                            <a:srgbClr val="00455F"/>
                          </a:solidFill>
                          <a:latin typeface="Lucida Sans Unicode"/>
                          <a:cs typeface="Lucida Sans Unicode"/>
                        </a:rPr>
                        <a:t>I</a:t>
                      </a:r>
                      <a:r>
                        <a:rPr sz="700" spc="-5" dirty="0">
                          <a:solidFill>
                            <a:srgbClr val="00455F"/>
                          </a:solidFill>
                          <a:latin typeface="Lucida Sans Unicode"/>
                          <a:cs typeface="Lucida Sans Unicode"/>
                        </a:rPr>
                        <a:t>n</a:t>
                      </a:r>
                      <a:r>
                        <a:rPr sz="700" dirty="0">
                          <a:solidFill>
                            <a:srgbClr val="00455F"/>
                          </a:solidFill>
                          <a:latin typeface="Lucida Sans Unicode"/>
                          <a:cs typeface="Lucida Sans Unicode"/>
                        </a:rPr>
                        <a:t>fl</a:t>
                      </a:r>
                      <a:r>
                        <a:rPr sz="700" spc="-5" dirty="0">
                          <a:solidFill>
                            <a:srgbClr val="00455F"/>
                          </a:solidFill>
                          <a:latin typeface="Lucida Sans Unicode"/>
                          <a:cs typeface="Lucida Sans Unicode"/>
                        </a:rPr>
                        <a:t>u</a:t>
                      </a:r>
                      <a:r>
                        <a:rPr sz="700" spc="5" dirty="0">
                          <a:solidFill>
                            <a:srgbClr val="00455F"/>
                          </a:solidFill>
                          <a:latin typeface="Lucida Sans Unicode"/>
                          <a:cs typeface="Lucida Sans Unicode"/>
                        </a:rPr>
                        <a:t>e</a:t>
                      </a:r>
                      <a:r>
                        <a:rPr sz="700" spc="-5" dirty="0">
                          <a:solidFill>
                            <a:srgbClr val="00455F"/>
                          </a:solidFill>
                          <a:latin typeface="Lucida Sans Unicode"/>
                          <a:cs typeface="Lucida Sans Unicode"/>
                        </a:rPr>
                        <a:t>n</a:t>
                      </a:r>
                      <a:r>
                        <a:rPr sz="700" dirty="0">
                          <a:solidFill>
                            <a:srgbClr val="00455F"/>
                          </a:solidFill>
                          <a:latin typeface="Lucida Sans Unicode"/>
                          <a:cs typeface="Lucida Sans Unicode"/>
                        </a:rPr>
                        <a:t>c</a:t>
                      </a:r>
                      <a:r>
                        <a:rPr sz="700" spc="5" dirty="0">
                          <a:solidFill>
                            <a:srgbClr val="00455F"/>
                          </a:solidFill>
                          <a:latin typeface="Lucida Sans Unicode"/>
                          <a:cs typeface="Lucida Sans Unicode"/>
                        </a:rPr>
                        <a:t>e</a:t>
                      </a:r>
                      <a:r>
                        <a:rPr sz="700" dirty="0">
                          <a:solidFill>
                            <a:srgbClr val="00455F"/>
                          </a:solidFill>
                          <a:latin typeface="Lucida Sans Unicode"/>
                          <a:cs typeface="Lucida Sans Unicode"/>
                        </a:rPr>
                        <a:t>r</a:t>
                      </a:r>
                      <a:r>
                        <a:rPr sz="700" spc="-30" dirty="0">
                          <a:solidFill>
                            <a:srgbClr val="00455F"/>
                          </a:solidFill>
                          <a:latin typeface="Lucida Sans Unicode"/>
                          <a:cs typeface="Lucida Sans Unicode"/>
                        </a:rPr>
                        <a:t> </a:t>
                      </a:r>
                      <a:r>
                        <a:rPr sz="700" spc="-5" dirty="0">
                          <a:solidFill>
                            <a:srgbClr val="00455F"/>
                          </a:solidFill>
                          <a:latin typeface="Lucida Sans Unicode"/>
                          <a:cs typeface="Lucida Sans Unicode"/>
                        </a:rPr>
                        <a:t>m</a:t>
                      </a:r>
                      <a:r>
                        <a:rPr sz="700" dirty="0">
                          <a:solidFill>
                            <a:srgbClr val="00455F"/>
                          </a:solidFill>
                          <a:latin typeface="Lucida Sans Unicode"/>
                          <a:cs typeface="Lucida Sans Unicode"/>
                        </a:rPr>
                        <a:t>a</a:t>
                      </a:r>
                      <a:r>
                        <a:rPr sz="700" spc="5" dirty="0">
                          <a:solidFill>
                            <a:srgbClr val="00455F"/>
                          </a:solidFill>
                          <a:latin typeface="Lucida Sans Unicode"/>
                          <a:cs typeface="Lucida Sans Unicode"/>
                        </a:rPr>
                        <a:t>r</a:t>
                      </a:r>
                      <a:r>
                        <a:rPr sz="700" spc="-5" dirty="0">
                          <a:solidFill>
                            <a:srgbClr val="00455F"/>
                          </a:solidFill>
                          <a:latin typeface="Lucida Sans Unicode"/>
                          <a:cs typeface="Lucida Sans Unicode"/>
                        </a:rPr>
                        <a:t>k</a:t>
                      </a:r>
                      <a:r>
                        <a:rPr sz="700" spc="5" dirty="0">
                          <a:solidFill>
                            <a:srgbClr val="00455F"/>
                          </a:solidFill>
                          <a:latin typeface="Lucida Sans Unicode"/>
                          <a:cs typeface="Lucida Sans Unicode"/>
                        </a:rPr>
                        <a:t>e</a:t>
                      </a:r>
                      <a:r>
                        <a:rPr sz="700" dirty="0">
                          <a:solidFill>
                            <a:srgbClr val="00455F"/>
                          </a:solidFill>
                          <a:latin typeface="Lucida Sans Unicode"/>
                          <a:cs typeface="Lucida Sans Unicode"/>
                        </a:rPr>
                        <a:t>ti</a:t>
                      </a:r>
                      <a:r>
                        <a:rPr sz="700" spc="-5" dirty="0">
                          <a:solidFill>
                            <a:srgbClr val="00455F"/>
                          </a:solidFill>
                          <a:latin typeface="Lucida Sans Unicode"/>
                          <a:cs typeface="Lucida Sans Unicode"/>
                        </a:rPr>
                        <a:t>n</a:t>
                      </a:r>
                      <a:r>
                        <a:rPr sz="700" dirty="0">
                          <a:solidFill>
                            <a:srgbClr val="00455F"/>
                          </a:solidFill>
                          <a:latin typeface="Lucida Sans Unicode"/>
                          <a:cs typeface="Lucida Sans Unicode"/>
                        </a:rPr>
                        <a:t>g</a:t>
                      </a:r>
                      <a:endParaRPr sz="700" dirty="0">
                        <a:latin typeface="Lucida Sans Unicode"/>
                        <a:cs typeface="Lucida Sans Unicode"/>
                      </a:endParaRPr>
                    </a:p>
                    <a:p>
                      <a:pPr marL="313690" indent="-229235">
                        <a:lnSpc>
                          <a:spcPts val="805"/>
                        </a:lnSpc>
                        <a:buAutoNum type="arabicPeriod"/>
                        <a:tabLst>
                          <a:tab pos="313690" algn="l"/>
                          <a:tab pos="314325" algn="l"/>
                        </a:tabLst>
                      </a:pPr>
                      <a:r>
                        <a:rPr sz="700" dirty="0">
                          <a:solidFill>
                            <a:srgbClr val="00455F"/>
                          </a:solidFill>
                          <a:latin typeface="Lucida Sans Unicode"/>
                          <a:cs typeface="Lucida Sans Unicode"/>
                        </a:rPr>
                        <a:t>W</a:t>
                      </a:r>
                      <a:r>
                        <a:rPr sz="700" spc="5" dirty="0">
                          <a:solidFill>
                            <a:srgbClr val="00455F"/>
                          </a:solidFill>
                          <a:latin typeface="Lucida Sans Unicode"/>
                          <a:cs typeface="Lucida Sans Unicode"/>
                        </a:rPr>
                        <a:t>e</a:t>
                      </a:r>
                      <a:r>
                        <a:rPr sz="700" dirty="0">
                          <a:solidFill>
                            <a:srgbClr val="00455F"/>
                          </a:solidFill>
                          <a:latin typeface="Lucida Sans Unicode"/>
                          <a:cs typeface="Lucida Sans Unicode"/>
                        </a:rPr>
                        <a:t>bsite</a:t>
                      </a:r>
                      <a:r>
                        <a:rPr sz="700" spc="-30" dirty="0">
                          <a:solidFill>
                            <a:srgbClr val="00455F"/>
                          </a:solidFill>
                          <a:latin typeface="Lucida Sans Unicode"/>
                          <a:cs typeface="Lucida Sans Unicode"/>
                        </a:rPr>
                        <a:t> </a:t>
                      </a:r>
                      <a:r>
                        <a:rPr sz="700" dirty="0">
                          <a:solidFill>
                            <a:srgbClr val="00455F"/>
                          </a:solidFill>
                          <a:latin typeface="Lucida Sans Unicode"/>
                          <a:cs typeface="Lucida Sans Unicode"/>
                        </a:rPr>
                        <a:t>li</a:t>
                      </a:r>
                      <a:r>
                        <a:rPr sz="700" spc="-5" dirty="0">
                          <a:solidFill>
                            <a:srgbClr val="00455F"/>
                          </a:solidFill>
                          <a:latin typeface="Lucida Sans Unicode"/>
                          <a:cs typeface="Lucida Sans Unicode"/>
                        </a:rPr>
                        <a:t>v</a:t>
                      </a:r>
                      <a:r>
                        <a:rPr sz="700" dirty="0">
                          <a:solidFill>
                            <a:srgbClr val="00455F"/>
                          </a:solidFill>
                          <a:latin typeface="Lucida Sans Unicode"/>
                          <a:cs typeface="Lucida Sans Unicode"/>
                        </a:rPr>
                        <a:t>e</a:t>
                      </a:r>
                      <a:r>
                        <a:rPr sz="700" spc="-30" dirty="0">
                          <a:solidFill>
                            <a:srgbClr val="00455F"/>
                          </a:solidFill>
                          <a:latin typeface="Lucida Sans Unicode"/>
                          <a:cs typeface="Lucida Sans Unicode"/>
                        </a:rPr>
                        <a:t> </a:t>
                      </a:r>
                      <a:r>
                        <a:rPr sz="700" dirty="0">
                          <a:solidFill>
                            <a:srgbClr val="00455F"/>
                          </a:solidFill>
                          <a:latin typeface="Lucida Sans Unicode"/>
                          <a:cs typeface="Lucida Sans Unicode"/>
                        </a:rPr>
                        <a:t>c</a:t>
                      </a:r>
                      <a:r>
                        <a:rPr sz="700" spc="-5" dirty="0">
                          <a:solidFill>
                            <a:srgbClr val="00455F"/>
                          </a:solidFill>
                          <a:latin typeface="Lucida Sans Unicode"/>
                          <a:cs typeface="Lucida Sans Unicode"/>
                        </a:rPr>
                        <a:t>h</a:t>
                      </a:r>
                      <a:r>
                        <a:rPr sz="700" dirty="0">
                          <a:solidFill>
                            <a:srgbClr val="00455F"/>
                          </a:solidFill>
                          <a:latin typeface="Lucida Sans Unicode"/>
                          <a:cs typeface="Lucida Sans Unicode"/>
                        </a:rPr>
                        <a:t>at</a:t>
                      </a:r>
                      <a:endParaRPr sz="700" dirty="0">
                        <a:latin typeface="Lucida Sans Unicode"/>
                        <a:cs typeface="Lucida Sans Unicode"/>
                      </a:endParaRPr>
                    </a:p>
                    <a:p>
                      <a:pPr marL="313690" indent="-229235">
                        <a:lnSpc>
                          <a:spcPts val="830"/>
                        </a:lnSpc>
                        <a:buAutoNum type="arabicPeriod"/>
                        <a:tabLst>
                          <a:tab pos="313690" algn="l"/>
                          <a:tab pos="314325" algn="l"/>
                        </a:tabLst>
                      </a:pPr>
                      <a:r>
                        <a:rPr sz="700" spc="25" dirty="0">
                          <a:solidFill>
                            <a:srgbClr val="00455F"/>
                          </a:solidFill>
                          <a:latin typeface="Lucida Sans Unicode"/>
                          <a:cs typeface="Lucida Sans Unicode"/>
                        </a:rPr>
                        <a:t>Persona</a:t>
                      </a:r>
                      <a:r>
                        <a:rPr sz="700" spc="-45" dirty="0">
                          <a:solidFill>
                            <a:srgbClr val="00455F"/>
                          </a:solidFill>
                          <a:latin typeface="Lucida Sans Unicode"/>
                          <a:cs typeface="Lucida Sans Unicode"/>
                        </a:rPr>
                        <a:t> </a:t>
                      </a:r>
                      <a:r>
                        <a:rPr sz="700" spc="40" dirty="0">
                          <a:solidFill>
                            <a:srgbClr val="00455F"/>
                          </a:solidFill>
                          <a:latin typeface="Lucida Sans Unicode"/>
                          <a:cs typeface="Lucida Sans Unicode"/>
                        </a:rPr>
                        <a:t>based</a:t>
                      </a:r>
                      <a:r>
                        <a:rPr sz="700" spc="-40" dirty="0">
                          <a:solidFill>
                            <a:srgbClr val="00455F"/>
                          </a:solidFill>
                          <a:latin typeface="Lucida Sans Unicode"/>
                          <a:cs typeface="Lucida Sans Unicode"/>
                        </a:rPr>
                        <a:t> </a:t>
                      </a:r>
                      <a:r>
                        <a:rPr sz="700" spc="20" dirty="0">
                          <a:solidFill>
                            <a:srgbClr val="00455F"/>
                          </a:solidFill>
                          <a:latin typeface="Lucida Sans Unicode"/>
                          <a:cs typeface="Lucida Sans Unicode"/>
                        </a:rPr>
                        <a:t>marketing</a:t>
                      </a:r>
                      <a:r>
                        <a:rPr sz="700" spc="-45" dirty="0">
                          <a:solidFill>
                            <a:srgbClr val="00455F"/>
                          </a:solidFill>
                          <a:latin typeface="Lucida Sans Unicode"/>
                          <a:cs typeface="Lucida Sans Unicode"/>
                        </a:rPr>
                        <a:t> </a:t>
                      </a:r>
                      <a:r>
                        <a:rPr sz="700" spc="-10" dirty="0">
                          <a:solidFill>
                            <a:srgbClr val="00455F"/>
                          </a:solidFill>
                          <a:latin typeface="Lucida Sans Unicode"/>
                          <a:cs typeface="Lucida Sans Unicode"/>
                        </a:rPr>
                        <a:t>e.g.</a:t>
                      </a:r>
                      <a:endParaRPr sz="700" dirty="0">
                        <a:latin typeface="Lucida Sans Unicode"/>
                        <a:cs typeface="Lucida Sans Unicode"/>
                      </a:endParaRPr>
                    </a:p>
                    <a:p>
                      <a:pPr marL="313690">
                        <a:lnSpc>
                          <a:spcPts val="830"/>
                        </a:lnSpc>
                        <a:spcBef>
                          <a:spcPts val="45"/>
                        </a:spcBef>
                      </a:pPr>
                      <a:r>
                        <a:rPr sz="700" spc="25" dirty="0">
                          <a:solidFill>
                            <a:srgbClr val="00455F"/>
                          </a:solidFill>
                          <a:latin typeface="Lucida Sans Unicode"/>
                          <a:cs typeface="Lucida Sans Unicode"/>
                        </a:rPr>
                        <a:t>technical</a:t>
                      </a:r>
                      <a:r>
                        <a:rPr sz="700" spc="-50" dirty="0">
                          <a:solidFill>
                            <a:srgbClr val="00455F"/>
                          </a:solidFill>
                          <a:latin typeface="Lucida Sans Unicode"/>
                          <a:cs typeface="Lucida Sans Unicode"/>
                        </a:rPr>
                        <a:t> </a:t>
                      </a:r>
                      <a:r>
                        <a:rPr sz="700" spc="45" dirty="0">
                          <a:solidFill>
                            <a:srgbClr val="00455F"/>
                          </a:solidFill>
                          <a:latin typeface="Lucida Sans Unicode"/>
                          <a:cs typeface="Lucida Sans Unicode"/>
                        </a:rPr>
                        <a:t>and</a:t>
                      </a:r>
                      <a:r>
                        <a:rPr sz="700" spc="-50" dirty="0">
                          <a:solidFill>
                            <a:srgbClr val="00455F"/>
                          </a:solidFill>
                          <a:latin typeface="Lucida Sans Unicode"/>
                          <a:cs typeface="Lucida Sans Unicode"/>
                        </a:rPr>
                        <a:t> </a:t>
                      </a:r>
                      <a:r>
                        <a:rPr sz="700" spc="15" dirty="0">
                          <a:solidFill>
                            <a:srgbClr val="00455F"/>
                          </a:solidFill>
                          <a:latin typeface="Lucida Sans Unicode"/>
                          <a:cs typeface="Lucida Sans Unicode"/>
                        </a:rPr>
                        <a:t>business</a:t>
                      </a:r>
                      <a:endParaRPr sz="700" dirty="0">
                        <a:latin typeface="Lucida Sans Unicode"/>
                        <a:cs typeface="Lucida Sans Unicode"/>
                      </a:endParaRPr>
                    </a:p>
                    <a:p>
                      <a:pPr marL="313690" indent="-229235">
                        <a:lnSpc>
                          <a:spcPts val="830"/>
                        </a:lnSpc>
                        <a:buAutoNum type="arabicPeriod" startAt="7"/>
                        <a:tabLst>
                          <a:tab pos="313690" algn="l"/>
                          <a:tab pos="314325" algn="l"/>
                        </a:tabLst>
                      </a:pPr>
                      <a:r>
                        <a:rPr sz="700" spc="45" dirty="0">
                          <a:solidFill>
                            <a:srgbClr val="00455F"/>
                          </a:solidFill>
                          <a:latin typeface="Lucida Sans Unicode"/>
                          <a:cs typeface="Lucida Sans Unicode"/>
                        </a:rPr>
                        <a:t>Campaign</a:t>
                      </a:r>
                      <a:r>
                        <a:rPr sz="700" spc="-55" dirty="0">
                          <a:solidFill>
                            <a:srgbClr val="00455F"/>
                          </a:solidFill>
                          <a:latin typeface="Lucida Sans Unicode"/>
                          <a:cs typeface="Lucida Sans Unicode"/>
                        </a:rPr>
                        <a:t> </a:t>
                      </a:r>
                      <a:r>
                        <a:rPr sz="700" spc="50" dirty="0">
                          <a:solidFill>
                            <a:srgbClr val="00455F"/>
                          </a:solidFill>
                          <a:latin typeface="Lucida Sans Unicode"/>
                          <a:cs typeface="Lucida Sans Unicode"/>
                        </a:rPr>
                        <a:t>page</a:t>
                      </a:r>
                      <a:r>
                        <a:rPr sz="700" spc="-45" dirty="0">
                          <a:solidFill>
                            <a:srgbClr val="00455F"/>
                          </a:solidFill>
                          <a:latin typeface="Lucida Sans Unicode"/>
                          <a:cs typeface="Lucida Sans Unicode"/>
                        </a:rPr>
                        <a:t> </a:t>
                      </a:r>
                      <a:r>
                        <a:rPr sz="700" spc="-10" dirty="0">
                          <a:solidFill>
                            <a:srgbClr val="00455F"/>
                          </a:solidFill>
                          <a:latin typeface="Lucida Sans Unicode"/>
                          <a:cs typeface="Lucida Sans Unicode"/>
                        </a:rPr>
                        <a:t>for</a:t>
                      </a:r>
                      <a:r>
                        <a:rPr sz="700" spc="-45" dirty="0">
                          <a:solidFill>
                            <a:srgbClr val="00455F"/>
                          </a:solidFill>
                          <a:latin typeface="Lucida Sans Unicode"/>
                          <a:cs typeface="Lucida Sans Unicode"/>
                        </a:rPr>
                        <a:t> </a:t>
                      </a:r>
                      <a:r>
                        <a:rPr sz="700" spc="30" dirty="0">
                          <a:solidFill>
                            <a:srgbClr val="00455F"/>
                          </a:solidFill>
                          <a:latin typeface="Lucida Sans Unicode"/>
                          <a:cs typeface="Lucida Sans Unicode"/>
                        </a:rPr>
                        <a:t>end</a:t>
                      </a:r>
                      <a:r>
                        <a:rPr sz="700" spc="-50" dirty="0">
                          <a:solidFill>
                            <a:srgbClr val="00455F"/>
                          </a:solidFill>
                          <a:latin typeface="Lucida Sans Unicode"/>
                          <a:cs typeface="Lucida Sans Unicode"/>
                        </a:rPr>
                        <a:t> </a:t>
                      </a:r>
                      <a:r>
                        <a:rPr sz="700" spc="25" dirty="0">
                          <a:solidFill>
                            <a:srgbClr val="00455F"/>
                          </a:solidFill>
                          <a:latin typeface="Lucida Sans Unicode"/>
                          <a:cs typeface="Lucida Sans Unicode"/>
                        </a:rPr>
                        <a:t>customers</a:t>
                      </a:r>
                      <a:endParaRPr sz="700" dirty="0">
                        <a:latin typeface="Lucida Sans Unicode"/>
                        <a:cs typeface="Lucida Sans Unicode"/>
                      </a:endParaRPr>
                    </a:p>
                    <a:p>
                      <a:pPr marL="313690" indent="-229235">
                        <a:lnSpc>
                          <a:spcPct val="100000"/>
                        </a:lnSpc>
                        <a:spcBef>
                          <a:spcPts val="50"/>
                        </a:spcBef>
                        <a:buAutoNum type="arabicPeriod" startAt="7"/>
                        <a:tabLst>
                          <a:tab pos="313690" algn="l"/>
                          <a:tab pos="314325" algn="l"/>
                        </a:tabLst>
                      </a:pPr>
                      <a:r>
                        <a:rPr sz="700" spc="-5" dirty="0">
                          <a:solidFill>
                            <a:srgbClr val="00455F"/>
                          </a:solidFill>
                          <a:latin typeface="Lucida Sans Unicode"/>
                          <a:cs typeface="Lucida Sans Unicode"/>
                        </a:rPr>
                        <a:t>Ev</a:t>
                      </a:r>
                      <a:r>
                        <a:rPr sz="700" spc="5" dirty="0">
                          <a:solidFill>
                            <a:srgbClr val="00455F"/>
                          </a:solidFill>
                          <a:latin typeface="Lucida Sans Unicode"/>
                          <a:cs typeface="Lucida Sans Unicode"/>
                        </a:rPr>
                        <a:t>e</a:t>
                      </a:r>
                      <a:r>
                        <a:rPr sz="700" spc="-5" dirty="0">
                          <a:solidFill>
                            <a:srgbClr val="00455F"/>
                          </a:solidFill>
                          <a:latin typeface="Lucida Sans Unicode"/>
                          <a:cs typeface="Lucida Sans Unicode"/>
                        </a:rPr>
                        <a:t>n</a:t>
                      </a:r>
                      <a:r>
                        <a:rPr sz="700" dirty="0">
                          <a:solidFill>
                            <a:srgbClr val="00455F"/>
                          </a:solidFill>
                          <a:latin typeface="Lucida Sans Unicode"/>
                          <a:cs typeface="Lucida Sans Unicode"/>
                        </a:rPr>
                        <a:t>t</a:t>
                      </a:r>
                      <a:r>
                        <a:rPr sz="700" spc="-35" dirty="0">
                          <a:solidFill>
                            <a:srgbClr val="00455F"/>
                          </a:solidFill>
                          <a:latin typeface="Lucida Sans Unicode"/>
                          <a:cs typeface="Lucida Sans Unicode"/>
                        </a:rPr>
                        <a:t> </a:t>
                      </a:r>
                      <a:r>
                        <a:rPr sz="700" spc="-5" dirty="0">
                          <a:solidFill>
                            <a:srgbClr val="00455F"/>
                          </a:solidFill>
                          <a:latin typeface="Lucida Sans Unicode"/>
                          <a:cs typeface="Lucida Sans Unicode"/>
                        </a:rPr>
                        <a:t>m</a:t>
                      </a:r>
                      <a:r>
                        <a:rPr sz="700" dirty="0">
                          <a:solidFill>
                            <a:srgbClr val="00455F"/>
                          </a:solidFill>
                          <a:latin typeface="Lucida Sans Unicode"/>
                          <a:cs typeface="Lucida Sans Unicode"/>
                        </a:rPr>
                        <a:t>a</a:t>
                      </a:r>
                      <a:r>
                        <a:rPr sz="700" spc="5" dirty="0">
                          <a:solidFill>
                            <a:srgbClr val="00455F"/>
                          </a:solidFill>
                          <a:latin typeface="Lucida Sans Unicode"/>
                          <a:cs typeface="Lucida Sans Unicode"/>
                        </a:rPr>
                        <a:t>r</a:t>
                      </a:r>
                      <a:r>
                        <a:rPr sz="700" spc="-5" dirty="0">
                          <a:solidFill>
                            <a:srgbClr val="00455F"/>
                          </a:solidFill>
                          <a:latin typeface="Lucida Sans Unicode"/>
                          <a:cs typeface="Lucida Sans Unicode"/>
                        </a:rPr>
                        <a:t>k</a:t>
                      </a:r>
                      <a:r>
                        <a:rPr sz="700" spc="5" dirty="0">
                          <a:solidFill>
                            <a:srgbClr val="00455F"/>
                          </a:solidFill>
                          <a:latin typeface="Lucida Sans Unicode"/>
                          <a:cs typeface="Lucida Sans Unicode"/>
                        </a:rPr>
                        <a:t>e</a:t>
                      </a:r>
                      <a:r>
                        <a:rPr sz="700" dirty="0">
                          <a:solidFill>
                            <a:srgbClr val="00455F"/>
                          </a:solidFill>
                          <a:latin typeface="Lucida Sans Unicode"/>
                          <a:cs typeface="Lucida Sans Unicode"/>
                        </a:rPr>
                        <a:t>ti</a:t>
                      </a:r>
                      <a:r>
                        <a:rPr sz="700" spc="-5" dirty="0">
                          <a:solidFill>
                            <a:srgbClr val="00455F"/>
                          </a:solidFill>
                          <a:latin typeface="Lucida Sans Unicode"/>
                          <a:cs typeface="Lucida Sans Unicode"/>
                        </a:rPr>
                        <a:t>n</a:t>
                      </a:r>
                      <a:r>
                        <a:rPr sz="700" dirty="0">
                          <a:solidFill>
                            <a:srgbClr val="00455F"/>
                          </a:solidFill>
                          <a:latin typeface="Lucida Sans Unicode"/>
                          <a:cs typeface="Lucida Sans Unicode"/>
                        </a:rPr>
                        <a:t>g</a:t>
                      </a:r>
                      <a:r>
                        <a:rPr sz="700" spc="-35" dirty="0">
                          <a:solidFill>
                            <a:srgbClr val="00455F"/>
                          </a:solidFill>
                          <a:latin typeface="Lucida Sans Unicode"/>
                          <a:cs typeface="Lucida Sans Unicode"/>
                        </a:rPr>
                        <a:t> </a:t>
                      </a:r>
                      <a:r>
                        <a:rPr sz="700" dirty="0">
                          <a:solidFill>
                            <a:srgbClr val="00455F"/>
                          </a:solidFill>
                          <a:latin typeface="Lucida Sans Unicode"/>
                          <a:cs typeface="Lucida Sans Unicode"/>
                        </a:rPr>
                        <a:t>–</a:t>
                      </a:r>
                      <a:r>
                        <a:rPr sz="700" spc="-30" dirty="0">
                          <a:solidFill>
                            <a:srgbClr val="00455F"/>
                          </a:solidFill>
                          <a:latin typeface="Lucida Sans Unicode"/>
                          <a:cs typeface="Lucida Sans Unicode"/>
                        </a:rPr>
                        <a:t> </a:t>
                      </a:r>
                      <a:r>
                        <a:rPr sz="700" spc="5" dirty="0">
                          <a:solidFill>
                            <a:srgbClr val="00455F"/>
                          </a:solidFill>
                          <a:latin typeface="Lucida Sans Unicode"/>
                          <a:cs typeface="Lucida Sans Unicode"/>
                        </a:rPr>
                        <a:t>f</a:t>
                      </a:r>
                      <a:r>
                        <a:rPr sz="700" spc="-5" dirty="0">
                          <a:solidFill>
                            <a:srgbClr val="00455F"/>
                          </a:solidFill>
                          <a:latin typeface="Lucida Sans Unicode"/>
                          <a:cs typeface="Lucida Sans Unicode"/>
                        </a:rPr>
                        <a:t>2</a:t>
                      </a:r>
                      <a:r>
                        <a:rPr sz="700" dirty="0">
                          <a:solidFill>
                            <a:srgbClr val="00455F"/>
                          </a:solidFill>
                          <a:latin typeface="Lucida Sans Unicode"/>
                          <a:cs typeface="Lucida Sans Unicode"/>
                        </a:rPr>
                        <a:t>f</a:t>
                      </a:r>
                      <a:r>
                        <a:rPr sz="700" spc="-30" dirty="0">
                          <a:solidFill>
                            <a:srgbClr val="00455F"/>
                          </a:solidFill>
                          <a:latin typeface="Lucida Sans Unicode"/>
                          <a:cs typeface="Lucida Sans Unicode"/>
                        </a:rPr>
                        <a:t> </a:t>
                      </a:r>
                      <a:r>
                        <a:rPr sz="700" dirty="0">
                          <a:solidFill>
                            <a:srgbClr val="00455F"/>
                          </a:solidFill>
                          <a:latin typeface="Lucida Sans Unicode"/>
                          <a:cs typeface="Lucida Sans Unicode"/>
                        </a:rPr>
                        <a:t>or</a:t>
                      </a:r>
                      <a:r>
                        <a:rPr sz="700" spc="-30" dirty="0">
                          <a:solidFill>
                            <a:srgbClr val="00455F"/>
                          </a:solidFill>
                          <a:latin typeface="Lucida Sans Unicode"/>
                          <a:cs typeface="Lucida Sans Unicode"/>
                        </a:rPr>
                        <a:t> </a:t>
                      </a:r>
                      <a:r>
                        <a:rPr sz="700" spc="-5" dirty="0">
                          <a:solidFill>
                            <a:srgbClr val="00455F"/>
                          </a:solidFill>
                          <a:latin typeface="Lucida Sans Unicode"/>
                          <a:cs typeface="Lucida Sans Unicode"/>
                        </a:rPr>
                        <a:t>v</a:t>
                      </a:r>
                      <a:r>
                        <a:rPr sz="700" dirty="0">
                          <a:solidFill>
                            <a:srgbClr val="00455F"/>
                          </a:solidFill>
                          <a:latin typeface="Lucida Sans Unicode"/>
                          <a:cs typeface="Lucida Sans Unicode"/>
                        </a:rPr>
                        <a:t>i</a:t>
                      </a:r>
                      <a:r>
                        <a:rPr sz="700" spc="5" dirty="0">
                          <a:solidFill>
                            <a:srgbClr val="00455F"/>
                          </a:solidFill>
                          <a:latin typeface="Lucida Sans Unicode"/>
                          <a:cs typeface="Lucida Sans Unicode"/>
                        </a:rPr>
                        <a:t>r</a:t>
                      </a:r>
                      <a:r>
                        <a:rPr sz="700" dirty="0">
                          <a:solidFill>
                            <a:srgbClr val="00455F"/>
                          </a:solidFill>
                          <a:latin typeface="Lucida Sans Unicode"/>
                          <a:cs typeface="Lucida Sans Unicode"/>
                        </a:rPr>
                        <a:t>t</a:t>
                      </a:r>
                      <a:r>
                        <a:rPr sz="700" spc="-5" dirty="0">
                          <a:solidFill>
                            <a:srgbClr val="00455F"/>
                          </a:solidFill>
                          <a:latin typeface="Lucida Sans Unicode"/>
                          <a:cs typeface="Lucida Sans Unicode"/>
                        </a:rPr>
                        <a:t>u</a:t>
                      </a:r>
                      <a:r>
                        <a:rPr sz="700" dirty="0">
                          <a:solidFill>
                            <a:srgbClr val="00455F"/>
                          </a:solidFill>
                          <a:latin typeface="Lucida Sans Unicode"/>
                          <a:cs typeface="Lucida Sans Unicode"/>
                        </a:rPr>
                        <a:t>al</a:t>
                      </a:r>
                      <a:endParaRPr sz="700" dirty="0">
                        <a:latin typeface="Lucida Sans Unicode"/>
                        <a:cs typeface="Lucida Sans Unicode"/>
                      </a:endParaRPr>
                    </a:p>
                  </a:txBody>
                  <a:tcPr marL="0" marR="0" marT="41275" marB="0">
                    <a:lnL w="19050">
                      <a:solidFill>
                        <a:srgbClr val="FFFFFF"/>
                      </a:solidFill>
                      <a:prstDash val="solid"/>
                    </a:lnL>
                    <a:lnR w="19050">
                      <a:solidFill>
                        <a:srgbClr val="FFFFFF"/>
                      </a:solidFill>
                      <a:prstDash val="solid"/>
                    </a:lnR>
                    <a:lnT w="9525">
                      <a:solidFill>
                        <a:srgbClr val="232D5A"/>
                      </a:solidFill>
                      <a:prstDash val="solid"/>
                    </a:lnT>
                    <a:lnB w="9525">
                      <a:solidFill>
                        <a:srgbClr val="232D5A"/>
                      </a:solidFill>
                      <a:prstDash val="solid"/>
                    </a:lnB>
                    <a:solidFill>
                      <a:srgbClr val="F1E9F3"/>
                    </a:solidFill>
                  </a:tcPr>
                </a:tc>
                <a:tc>
                  <a:txBody>
                    <a:bodyPr/>
                    <a:lstStyle/>
                    <a:p>
                      <a:pPr marL="85090">
                        <a:lnSpc>
                          <a:spcPct val="100000"/>
                        </a:lnSpc>
                        <a:spcBef>
                          <a:spcPts val="225"/>
                        </a:spcBef>
                      </a:pPr>
                      <a:r>
                        <a:rPr sz="700" spc="-5" dirty="0">
                          <a:solidFill>
                            <a:srgbClr val="00455F"/>
                          </a:solidFill>
                          <a:latin typeface="Lucida Sans Unicode"/>
                          <a:cs typeface="Lucida Sans Unicode"/>
                        </a:rPr>
                        <a:t>B</a:t>
                      </a:r>
                      <a:r>
                        <a:rPr sz="700" dirty="0">
                          <a:solidFill>
                            <a:srgbClr val="00455F"/>
                          </a:solidFill>
                          <a:latin typeface="Lucida Sans Unicode"/>
                          <a:cs typeface="Lucida Sans Unicode"/>
                        </a:rPr>
                        <a:t>OFU</a:t>
                      </a:r>
                      <a:r>
                        <a:rPr sz="700" spc="-30" dirty="0">
                          <a:solidFill>
                            <a:srgbClr val="00455F"/>
                          </a:solidFill>
                          <a:latin typeface="Lucida Sans Unicode"/>
                          <a:cs typeface="Lucida Sans Unicode"/>
                        </a:rPr>
                        <a:t> </a:t>
                      </a:r>
                      <a:r>
                        <a:rPr sz="700" dirty="0">
                          <a:solidFill>
                            <a:srgbClr val="00455F"/>
                          </a:solidFill>
                          <a:latin typeface="Lucida Sans Unicode"/>
                          <a:cs typeface="Lucida Sans Unicode"/>
                        </a:rPr>
                        <a:t>Tactics:</a:t>
                      </a:r>
                      <a:endParaRPr sz="700" dirty="0">
                        <a:latin typeface="Lucida Sans Unicode"/>
                        <a:cs typeface="Lucida Sans Unicode"/>
                      </a:endParaRPr>
                    </a:p>
                    <a:p>
                      <a:pPr marL="313690" marR="598805" indent="-228600">
                        <a:lnSpc>
                          <a:spcPts val="790"/>
                        </a:lnSpc>
                        <a:spcBef>
                          <a:spcPts val="140"/>
                        </a:spcBef>
                        <a:buAutoNum type="arabicPeriod"/>
                        <a:tabLst>
                          <a:tab pos="313690" algn="l"/>
                          <a:tab pos="314325" algn="l"/>
                        </a:tabLst>
                      </a:pPr>
                      <a:r>
                        <a:rPr sz="700" spc="5" dirty="0">
                          <a:solidFill>
                            <a:srgbClr val="00455F"/>
                          </a:solidFill>
                          <a:latin typeface="Lucida Sans Unicode"/>
                          <a:cs typeface="Lucida Sans Unicode"/>
                        </a:rPr>
                        <a:t>T</a:t>
                      </a:r>
                      <a:r>
                        <a:rPr sz="700" spc="-5" dirty="0">
                          <a:solidFill>
                            <a:srgbClr val="00455F"/>
                          </a:solidFill>
                          <a:latin typeface="Lucida Sans Unicode"/>
                          <a:cs typeface="Lucida Sans Unicode"/>
                        </a:rPr>
                        <a:t>C</a:t>
                      </a:r>
                      <a:r>
                        <a:rPr sz="700" dirty="0">
                          <a:solidFill>
                            <a:srgbClr val="00455F"/>
                          </a:solidFill>
                          <a:latin typeface="Lucida Sans Unicode"/>
                          <a:cs typeface="Lucida Sans Unicode"/>
                        </a:rPr>
                        <a:t>O</a:t>
                      </a:r>
                      <a:r>
                        <a:rPr sz="700" spc="-35" dirty="0">
                          <a:solidFill>
                            <a:srgbClr val="00455F"/>
                          </a:solidFill>
                          <a:latin typeface="Lucida Sans Unicode"/>
                          <a:cs typeface="Lucida Sans Unicode"/>
                        </a:rPr>
                        <a:t> </a:t>
                      </a:r>
                      <a:r>
                        <a:rPr sz="700" dirty="0">
                          <a:solidFill>
                            <a:srgbClr val="00455F"/>
                          </a:solidFill>
                          <a:latin typeface="Lucida Sans Unicode"/>
                          <a:cs typeface="Lucida Sans Unicode"/>
                        </a:rPr>
                        <a:t>b</a:t>
                      </a:r>
                      <a:r>
                        <a:rPr sz="700" spc="-5" dirty="0">
                          <a:solidFill>
                            <a:srgbClr val="00455F"/>
                          </a:solidFill>
                          <a:latin typeface="Lucida Sans Unicode"/>
                          <a:cs typeface="Lucida Sans Unicode"/>
                        </a:rPr>
                        <a:t>u</a:t>
                      </a:r>
                      <a:r>
                        <a:rPr sz="700" dirty="0">
                          <a:solidFill>
                            <a:srgbClr val="00455F"/>
                          </a:solidFill>
                          <a:latin typeface="Lucida Sans Unicode"/>
                          <a:cs typeface="Lucida Sans Unicode"/>
                        </a:rPr>
                        <a:t>si</a:t>
                      </a:r>
                      <a:r>
                        <a:rPr sz="700" spc="-5" dirty="0">
                          <a:solidFill>
                            <a:srgbClr val="00455F"/>
                          </a:solidFill>
                          <a:latin typeface="Lucida Sans Unicode"/>
                          <a:cs typeface="Lucida Sans Unicode"/>
                        </a:rPr>
                        <a:t>n</a:t>
                      </a:r>
                      <a:r>
                        <a:rPr sz="700" spc="5" dirty="0">
                          <a:solidFill>
                            <a:srgbClr val="00455F"/>
                          </a:solidFill>
                          <a:latin typeface="Lucida Sans Unicode"/>
                          <a:cs typeface="Lucida Sans Unicode"/>
                        </a:rPr>
                        <a:t>e</a:t>
                      </a:r>
                      <a:r>
                        <a:rPr sz="700" dirty="0">
                          <a:solidFill>
                            <a:srgbClr val="00455F"/>
                          </a:solidFill>
                          <a:latin typeface="Lucida Sans Unicode"/>
                          <a:cs typeface="Lucida Sans Unicode"/>
                        </a:rPr>
                        <a:t>ss-</a:t>
                      </a:r>
                      <a:r>
                        <a:rPr sz="700" spc="5" dirty="0">
                          <a:solidFill>
                            <a:srgbClr val="00455F"/>
                          </a:solidFill>
                          <a:latin typeface="Lucida Sans Unicode"/>
                          <a:cs typeface="Lucida Sans Unicode"/>
                        </a:rPr>
                        <a:t>c</a:t>
                      </a:r>
                      <a:r>
                        <a:rPr sz="700" dirty="0">
                          <a:solidFill>
                            <a:srgbClr val="00455F"/>
                          </a:solidFill>
                          <a:latin typeface="Lucida Sans Unicode"/>
                          <a:cs typeface="Lucida Sans Unicode"/>
                        </a:rPr>
                        <a:t>ase  </a:t>
                      </a:r>
                      <a:r>
                        <a:rPr sz="700" spc="25" dirty="0">
                          <a:solidFill>
                            <a:srgbClr val="00455F"/>
                          </a:solidFill>
                          <a:latin typeface="Lucida Sans Unicode"/>
                          <a:cs typeface="Lucida Sans Unicode"/>
                        </a:rPr>
                        <a:t>whitepapers</a:t>
                      </a:r>
                      <a:endParaRPr sz="700" dirty="0">
                        <a:latin typeface="Lucida Sans Unicode"/>
                        <a:cs typeface="Lucida Sans Unicode"/>
                      </a:endParaRPr>
                    </a:p>
                    <a:p>
                      <a:pPr marL="313690" indent="-229235">
                        <a:lnSpc>
                          <a:spcPts val="815"/>
                        </a:lnSpc>
                        <a:spcBef>
                          <a:spcPts val="60"/>
                        </a:spcBef>
                        <a:buAutoNum type="arabicPeriod"/>
                        <a:tabLst>
                          <a:tab pos="313690" algn="l"/>
                          <a:tab pos="314325" algn="l"/>
                        </a:tabLst>
                      </a:pPr>
                      <a:r>
                        <a:rPr sz="700" spc="5" dirty="0">
                          <a:solidFill>
                            <a:srgbClr val="00455F"/>
                          </a:solidFill>
                          <a:latin typeface="Lucida Sans Unicode"/>
                          <a:cs typeface="Lucida Sans Unicode"/>
                        </a:rPr>
                        <a:t>T</a:t>
                      </a:r>
                      <a:r>
                        <a:rPr sz="700" spc="-5" dirty="0">
                          <a:solidFill>
                            <a:srgbClr val="00455F"/>
                          </a:solidFill>
                          <a:latin typeface="Lucida Sans Unicode"/>
                          <a:cs typeface="Lucida Sans Unicode"/>
                        </a:rPr>
                        <a:t>C</a:t>
                      </a:r>
                      <a:r>
                        <a:rPr sz="700" dirty="0">
                          <a:solidFill>
                            <a:srgbClr val="00455F"/>
                          </a:solidFill>
                          <a:latin typeface="Lucida Sans Unicode"/>
                          <a:cs typeface="Lucida Sans Unicode"/>
                        </a:rPr>
                        <a:t>O</a:t>
                      </a:r>
                      <a:r>
                        <a:rPr sz="700" spc="-35" dirty="0">
                          <a:solidFill>
                            <a:srgbClr val="00455F"/>
                          </a:solidFill>
                          <a:latin typeface="Lucida Sans Unicode"/>
                          <a:cs typeface="Lucida Sans Unicode"/>
                        </a:rPr>
                        <a:t> </a:t>
                      </a:r>
                      <a:r>
                        <a:rPr sz="700" spc="-5" dirty="0">
                          <a:solidFill>
                            <a:srgbClr val="00455F"/>
                          </a:solidFill>
                          <a:latin typeface="Lucida Sans Unicode"/>
                          <a:cs typeface="Lucida Sans Unicode"/>
                        </a:rPr>
                        <a:t>C</a:t>
                      </a:r>
                      <a:r>
                        <a:rPr sz="700" dirty="0">
                          <a:solidFill>
                            <a:srgbClr val="00455F"/>
                          </a:solidFill>
                          <a:latin typeface="Lucida Sans Unicode"/>
                          <a:cs typeface="Lucida Sans Unicode"/>
                        </a:rPr>
                        <a:t>al</a:t>
                      </a:r>
                      <a:r>
                        <a:rPr sz="700" spc="5" dirty="0">
                          <a:solidFill>
                            <a:srgbClr val="00455F"/>
                          </a:solidFill>
                          <a:latin typeface="Lucida Sans Unicode"/>
                          <a:cs typeface="Lucida Sans Unicode"/>
                        </a:rPr>
                        <a:t>c</a:t>
                      </a:r>
                      <a:r>
                        <a:rPr sz="700" spc="-5" dirty="0">
                          <a:solidFill>
                            <a:srgbClr val="00455F"/>
                          </a:solidFill>
                          <a:latin typeface="Lucida Sans Unicode"/>
                          <a:cs typeface="Lucida Sans Unicode"/>
                        </a:rPr>
                        <a:t>u</a:t>
                      </a:r>
                      <a:r>
                        <a:rPr sz="700" dirty="0">
                          <a:solidFill>
                            <a:srgbClr val="00455F"/>
                          </a:solidFill>
                          <a:latin typeface="Lucida Sans Unicode"/>
                          <a:cs typeface="Lucida Sans Unicode"/>
                        </a:rPr>
                        <a:t>lato</a:t>
                      </a:r>
                      <a:r>
                        <a:rPr sz="700" spc="5" dirty="0">
                          <a:solidFill>
                            <a:srgbClr val="00455F"/>
                          </a:solidFill>
                          <a:latin typeface="Lucida Sans Unicode"/>
                          <a:cs typeface="Lucida Sans Unicode"/>
                        </a:rPr>
                        <a:t>r</a:t>
                      </a:r>
                      <a:r>
                        <a:rPr sz="700" dirty="0">
                          <a:solidFill>
                            <a:srgbClr val="00455F"/>
                          </a:solidFill>
                          <a:latin typeface="Lucida Sans Unicode"/>
                          <a:cs typeface="Lucida Sans Unicode"/>
                        </a:rPr>
                        <a:t>s</a:t>
                      </a:r>
                      <a:endParaRPr sz="700" dirty="0">
                        <a:latin typeface="Lucida Sans Unicode"/>
                        <a:cs typeface="Lucida Sans Unicode"/>
                      </a:endParaRPr>
                    </a:p>
                    <a:p>
                      <a:pPr marL="313690" indent="-229235">
                        <a:lnSpc>
                          <a:spcPts val="790"/>
                        </a:lnSpc>
                        <a:buAutoNum type="arabicPeriod"/>
                        <a:tabLst>
                          <a:tab pos="313690" algn="l"/>
                          <a:tab pos="314325" algn="l"/>
                        </a:tabLst>
                      </a:pPr>
                      <a:r>
                        <a:rPr sz="700" dirty="0">
                          <a:solidFill>
                            <a:srgbClr val="00455F"/>
                          </a:solidFill>
                          <a:latin typeface="Lucida Sans Unicode"/>
                          <a:cs typeface="Lucida Sans Unicode"/>
                        </a:rPr>
                        <a:t>F</a:t>
                      </a:r>
                      <a:r>
                        <a:rPr sz="700" spc="5" dirty="0">
                          <a:solidFill>
                            <a:srgbClr val="00455F"/>
                          </a:solidFill>
                          <a:latin typeface="Lucida Sans Unicode"/>
                          <a:cs typeface="Lucida Sans Unicode"/>
                        </a:rPr>
                        <a:t>re</a:t>
                      </a:r>
                      <a:r>
                        <a:rPr sz="700" dirty="0">
                          <a:solidFill>
                            <a:srgbClr val="00455F"/>
                          </a:solidFill>
                          <a:latin typeface="Lucida Sans Unicode"/>
                          <a:cs typeface="Lucida Sans Unicode"/>
                        </a:rPr>
                        <a:t>e</a:t>
                      </a:r>
                      <a:r>
                        <a:rPr sz="700" spc="-30" dirty="0">
                          <a:solidFill>
                            <a:srgbClr val="00455F"/>
                          </a:solidFill>
                          <a:latin typeface="Lucida Sans Unicode"/>
                          <a:cs typeface="Lucida Sans Unicode"/>
                        </a:rPr>
                        <a:t> </a:t>
                      </a:r>
                      <a:r>
                        <a:rPr sz="700" dirty="0">
                          <a:solidFill>
                            <a:srgbClr val="00455F"/>
                          </a:solidFill>
                          <a:latin typeface="Lucida Sans Unicode"/>
                          <a:cs typeface="Lucida Sans Unicode"/>
                        </a:rPr>
                        <a:t>t</a:t>
                      </a:r>
                      <a:r>
                        <a:rPr sz="700" spc="5" dirty="0">
                          <a:solidFill>
                            <a:srgbClr val="00455F"/>
                          </a:solidFill>
                          <a:latin typeface="Lucida Sans Unicode"/>
                          <a:cs typeface="Lucida Sans Unicode"/>
                        </a:rPr>
                        <a:t>r</a:t>
                      </a:r>
                      <a:r>
                        <a:rPr sz="700" dirty="0">
                          <a:solidFill>
                            <a:srgbClr val="00455F"/>
                          </a:solidFill>
                          <a:latin typeface="Lucida Sans Unicode"/>
                          <a:cs typeface="Lucida Sans Unicode"/>
                        </a:rPr>
                        <a:t>ial</a:t>
                      </a:r>
                      <a:endParaRPr sz="700" dirty="0">
                        <a:latin typeface="Lucida Sans Unicode"/>
                        <a:cs typeface="Lucida Sans Unicode"/>
                      </a:endParaRPr>
                    </a:p>
                    <a:p>
                      <a:pPr marL="313690" indent="-229235">
                        <a:lnSpc>
                          <a:spcPts val="815"/>
                        </a:lnSpc>
                        <a:buAutoNum type="arabicPeriod"/>
                        <a:tabLst>
                          <a:tab pos="313690" algn="l"/>
                          <a:tab pos="314325" algn="l"/>
                        </a:tabLst>
                      </a:pPr>
                      <a:r>
                        <a:rPr sz="700" spc="-5" dirty="0">
                          <a:solidFill>
                            <a:srgbClr val="00455F"/>
                          </a:solidFill>
                          <a:latin typeface="Lucida Sans Unicode"/>
                          <a:cs typeface="Lucida Sans Unicode"/>
                        </a:rPr>
                        <a:t>R</a:t>
                      </a:r>
                      <a:r>
                        <a:rPr sz="700" spc="5" dirty="0">
                          <a:solidFill>
                            <a:srgbClr val="00455F"/>
                          </a:solidFill>
                          <a:latin typeface="Lucida Sans Unicode"/>
                          <a:cs typeface="Lucida Sans Unicode"/>
                        </a:rPr>
                        <a:t>e</a:t>
                      </a:r>
                      <a:r>
                        <a:rPr sz="700" dirty="0">
                          <a:solidFill>
                            <a:srgbClr val="00455F"/>
                          </a:solidFill>
                          <a:latin typeface="Lucida Sans Unicode"/>
                          <a:cs typeface="Lucida Sans Unicode"/>
                        </a:rPr>
                        <a:t>ta</a:t>
                      </a:r>
                      <a:r>
                        <a:rPr sz="700" spc="5" dirty="0">
                          <a:solidFill>
                            <a:srgbClr val="00455F"/>
                          </a:solidFill>
                          <a:latin typeface="Lucida Sans Unicode"/>
                          <a:cs typeface="Lucida Sans Unicode"/>
                        </a:rPr>
                        <a:t>r</a:t>
                      </a:r>
                      <a:r>
                        <a:rPr sz="700" dirty="0">
                          <a:solidFill>
                            <a:srgbClr val="00455F"/>
                          </a:solidFill>
                          <a:latin typeface="Lucida Sans Unicode"/>
                          <a:cs typeface="Lucida Sans Unicode"/>
                        </a:rPr>
                        <a:t>g</a:t>
                      </a:r>
                      <a:r>
                        <a:rPr sz="700" spc="5" dirty="0">
                          <a:solidFill>
                            <a:srgbClr val="00455F"/>
                          </a:solidFill>
                          <a:latin typeface="Lucida Sans Unicode"/>
                          <a:cs typeface="Lucida Sans Unicode"/>
                        </a:rPr>
                        <a:t>e</a:t>
                      </a:r>
                      <a:r>
                        <a:rPr sz="700" dirty="0">
                          <a:solidFill>
                            <a:srgbClr val="00455F"/>
                          </a:solidFill>
                          <a:latin typeface="Lucida Sans Unicode"/>
                          <a:cs typeface="Lucida Sans Unicode"/>
                        </a:rPr>
                        <a:t>ti</a:t>
                      </a:r>
                      <a:r>
                        <a:rPr sz="700" spc="-5" dirty="0">
                          <a:solidFill>
                            <a:srgbClr val="00455F"/>
                          </a:solidFill>
                          <a:latin typeface="Lucida Sans Unicode"/>
                          <a:cs typeface="Lucida Sans Unicode"/>
                        </a:rPr>
                        <a:t>n</a:t>
                      </a:r>
                      <a:r>
                        <a:rPr sz="700" dirty="0">
                          <a:solidFill>
                            <a:srgbClr val="00455F"/>
                          </a:solidFill>
                          <a:latin typeface="Lucida Sans Unicode"/>
                          <a:cs typeface="Lucida Sans Unicode"/>
                        </a:rPr>
                        <a:t>g</a:t>
                      </a:r>
                      <a:r>
                        <a:rPr sz="700" spc="-35" dirty="0">
                          <a:solidFill>
                            <a:srgbClr val="00455F"/>
                          </a:solidFill>
                          <a:latin typeface="Lucida Sans Unicode"/>
                          <a:cs typeface="Lucida Sans Unicode"/>
                        </a:rPr>
                        <a:t> </a:t>
                      </a:r>
                      <a:r>
                        <a:rPr sz="700" dirty="0">
                          <a:solidFill>
                            <a:srgbClr val="00455F"/>
                          </a:solidFill>
                          <a:latin typeface="Lucida Sans Unicode"/>
                          <a:cs typeface="Lucida Sans Unicode"/>
                        </a:rPr>
                        <a:t>ads</a:t>
                      </a:r>
                      <a:endParaRPr sz="700" dirty="0">
                        <a:latin typeface="Lucida Sans Unicode"/>
                        <a:cs typeface="Lucida Sans Unicode"/>
                      </a:endParaRPr>
                    </a:p>
                    <a:p>
                      <a:pPr marL="313690" indent="-229235">
                        <a:lnSpc>
                          <a:spcPct val="100000"/>
                        </a:lnSpc>
                        <a:spcBef>
                          <a:spcPts val="70"/>
                        </a:spcBef>
                        <a:buAutoNum type="arabicPeriod"/>
                        <a:tabLst>
                          <a:tab pos="313690" algn="l"/>
                          <a:tab pos="314325" algn="l"/>
                        </a:tabLst>
                      </a:pPr>
                      <a:r>
                        <a:rPr sz="700" spc="-5" dirty="0">
                          <a:solidFill>
                            <a:srgbClr val="00455F"/>
                          </a:solidFill>
                          <a:latin typeface="Lucida Sans Unicode"/>
                          <a:cs typeface="Lucida Sans Unicode"/>
                        </a:rPr>
                        <a:t>Nu</a:t>
                      </a:r>
                      <a:r>
                        <a:rPr sz="700" spc="5" dirty="0">
                          <a:solidFill>
                            <a:srgbClr val="00455F"/>
                          </a:solidFill>
                          <a:latin typeface="Lucida Sans Unicode"/>
                          <a:cs typeface="Lucida Sans Unicode"/>
                        </a:rPr>
                        <a:t>r</a:t>
                      </a:r>
                      <a:r>
                        <a:rPr sz="700" dirty="0">
                          <a:solidFill>
                            <a:srgbClr val="00455F"/>
                          </a:solidFill>
                          <a:latin typeface="Lucida Sans Unicode"/>
                          <a:cs typeface="Lucida Sans Unicode"/>
                        </a:rPr>
                        <a:t>t</a:t>
                      </a:r>
                      <a:r>
                        <a:rPr sz="700" spc="-5" dirty="0">
                          <a:solidFill>
                            <a:srgbClr val="00455F"/>
                          </a:solidFill>
                          <a:latin typeface="Lucida Sans Unicode"/>
                          <a:cs typeface="Lucida Sans Unicode"/>
                        </a:rPr>
                        <a:t>u</a:t>
                      </a:r>
                      <a:r>
                        <a:rPr sz="700" spc="5" dirty="0">
                          <a:solidFill>
                            <a:srgbClr val="00455F"/>
                          </a:solidFill>
                          <a:latin typeface="Lucida Sans Unicode"/>
                          <a:cs typeface="Lucida Sans Unicode"/>
                        </a:rPr>
                        <a:t>r</a:t>
                      </a:r>
                      <a:r>
                        <a:rPr sz="700" dirty="0">
                          <a:solidFill>
                            <a:srgbClr val="00455F"/>
                          </a:solidFill>
                          <a:latin typeface="Lucida Sans Unicode"/>
                          <a:cs typeface="Lucida Sans Unicode"/>
                        </a:rPr>
                        <a:t>e</a:t>
                      </a:r>
                      <a:r>
                        <a:rPr sz="700" spc="-30" dirty="0">
                          <a:solidFill>
                            <a:srgbClr val="00455F"/>
                          </a:solidFill>
                          <a:latin typeface="Lucida Sans Unicode"/>
                          <a:cs typeface="Lucida Sans Unicode"/>
                        </a:rPr>
                        <a:t> </a:t>
                      </a:r>
                      <a:r>
                        <a:rPr sz="700" spc="5" dirty="0">
                          <a:solidFill>
                            <a:srgbClr val="00455F"/>
                          </a:solidFill>
                          <a:latin typeface="Lucida Sans Unicode"/>
                          <a:cs typeface="Lucida Sans Unicode"/>
                        </a:rPr>
                        <a:t>e</a:t>
                      </a:r>
                      <a:r>
                        <a:rPr sz="700" spc="-5" dirty="0">
                          <a:solidFill>
                            <a:srgbClr val="00455F"/>
                          </a:solidFill>
                          <a:latin typeface="Lucida Sans Unicode"/>
                          <a:cs typeface="Lucida Sans Unicode"/>
                        </a:rPr>
                        <a:t>m</a:t>
                      </a:r>
                      <a:r>
                        <a:rPr sz="700" dirty="0">
                          <a:solidFill>
                            <a:srgbClr val="00455F"/>
                          </a:solidFill>
                          <a:latin typeface="Lucida Sans Unicode"/>
                          <a:cs typeface="Lucida Sans Unicode"/>
                        </a:rPr>
                        <a:t>ails</a:t>
                      </a:r>
                      <a:endParaRPr sz="700" dirty="0">
                        <a:latin typeface="Lucida Sans Unicode"/>
                        <a:cs typeface="Lucida Sans Unicode"/>
                      </a:endParaRPr>
                    </a:p>
                  </a:txBody>
                  <a:tcPr marL="0" marR="0" marT="28575" marB="0">
                    <a:lnL w="19050">
                      <a:solidFill>
                        <a:srgbClr val="FFFFFF"/>
                      </a:solidFill>
                      <a:prstDash val="solid"/>
                    </a:lnL>
                    <a:lnR w="19050">
                      <a:solidFill>
                        <a:srgbClr val="FFFFFF"/>
                      </a:solidFill>
                      <a:prstDash val="solid"/>
                    </a:lnR>
                    <a:lnT w="9525">
                      <a:solidFill>
                        <a:srgbClr val="232D5A"/>
                      </a:solidFill>
                      <a:prstDash val="solid"/>
                    </a:lnT>
                    <a:lnB w="9525">
                      <a:solidFill>
                        <a:srgbClr val="232D5A"/>
                      </a:solidFill>
                      <a:prstDash val="solid"/>
                    </a:lnB>
                    <a:solidFill>
                      <a:srgbClr val="E4F4EE"/>
                    </a:solidFill>
                  </a:tcPr>
                </a:tc>
                <a:tc>
                  <a:txBody>
                    <a:bodyPr/>
                    <a:lstStyle/>
                    <a:p>
                      <a:pPr marL="85090">
                        <a:lnSpc>
                          <a:spcPct val="100000"/>
                        </a:lnSpc>
                        <a:spcBef>
                          <a:spcPts val="225"/>
                        </a:spcBef>
                      </a:pPr>
                      <a:r>
                        <a:rPr sz="700" spc="-5" dirty="0">
                          <a:solidFill>
                            <a:srgbClr val="00455F"/>
                          </a:solidFill>
                          <a:latin typeface="Lucida Sans Unicode"/>
                          <a:cs typeface="Lucida Sans Unicode"/>
                        </a:rPr>
                        <a:t>R</a:t>
                      </a:r>
                      <a:r>
                        <a:rPr sz="700" dirty="0">
                          <a:solidFill>
                            <a:srgbClr val="00455F"/>
                          </a:solidFill>
                          <a:latin typeface="Lucida Sans Unicode"/>
                          <a:cs typeface="Lucida Sans Unicode"/>
                        </a:rPr>
                        <a:t>OFU</a:t>
                      </a:r>
                      <a:r>
                        <a:rPr sz="700" spc="-30" dirty="0">
                          <a:solidFill>
                            <a:srgbClr val="00455F"/>
                          </a:solidFill>
                          <a:latin typeface="Lucida Sans Unicode"/>
                          <a:cs typeface="Lucida Sans Unicode"/>
                        </a:rPr>
                        <a:t> </a:t>
                      </a:r>
                      <a:r>
                        <a:rPr sz="700" dirty="0">
                          <a:solidFill>
                            <a:srgbClr val="00455F"/>
                          </a:solidFill>
                          <a:latin typeface="Lucida Sans Unicode"/>
                          <a:cs typeface="Lucida Sans Unicode"/>
                        </a:rPr>
                        <a:t>Tactics:</a:t>
                      </a:r>
                      <a:endParaRPr sz="700" dirty="0">
                        <a:latin typeface="Lucida Sans Unicode"/>
                        <a:cs typeface="Lucida Sans Unicode"/>
                      </a:endParaRPr>
                    </a:p>
                    <a:p>
                      <a:pPr marL="313690" indent="-229235">
                        <a:lnSpc>
                          <a:spcPts val="815"/>
                        </a:lnSpc>
                        <a:spcBef>
                          <a:spcPts val="75"/>
                        </a:spcBef>
                        <a:buAutoNum type="arabicPeriod"/>
                        <a:tabLst>
                          <a:tab pos="313690" algn="l"/>
                          <a:tab pos="314325" algn="l"/>
                        </a:tabLst>
                      </a:pPr>
                      <a:r>
                        <a:rPr sz="700" spc="20" dirty="0">
                          <a:solidFill>
                            <a:srgbClr val="00455F"/>
                          </a:solidFill>
                          <a:latin typeface="Lucida Sans Unicode"/>
                          <a:cs typeface="Lucida Sans Unicode"/>
                        </a:rPr>
                        <a:t>Customer</a:t>
                      </a:r>
                      <a:r>
                        <a:rPr sz="700" spc="-45" dirty="0">
                          <a:solidFill>
                            <a:srgbClr val="00455F"/>
                          </a:solidFill>
                          <a:latin typeface="Lucida Sans Unicode"/>
                          <a:cs typeface="Lucida Sans Unicode"/>
                        </a:rPr>
                        <a:t> </a:t>
                      </a:r>
                      <a:r>
                        <a:rPr sz="700" spc="10" dirty="0">
                          <a:solidFill>
                            <a:srgbClr val="00455F"/>
                          </a:solidFill>
                          <a:latin typeface="Lucida Sans Unicode"/>
                          <a:cs typeface="Lucida Sans Unicode"/>
                        </a:rPr>
                        <a:t>support</a:t>
                      </a:r>
                      <a:endParaRPr sz="700" dirty="0">
                        <a:latin typeface="Lucida Sans Unicode"/>
                        <a:cs typeface="Lucida Sans Unicode"/>
                      </a:endParaRPr>
                    </a:p>
                    <a:p>
                      <a:pPr marL="313690" indent="-229235">
                        <a:lnSpc>
                          <a:spcPts val="815"/>
                        </a:lnSpc>
                        <a:buAutoNum type="arabicPeriod"/>
                        <a:tabLst>
                          <a:tab pos="313690" algn="l"/>
                          <a:tab pos="314325" algn="l"/>
                        </a:tabLst>
                      </a:pPr>
                      <a:r>
                        <a:rPr sz="700" spc="10" dirty="0">
                          <a:solidFill>
                            <a:srgbClr val="00455F"/>
                          </a:solidFill>
                          <a:latin typeface="Lucida Sans Unicode"/>
                          <a:cs typeface="Lucida Sans Unicode"/>
                        </a:rPr>
                        <a:t>On-ongoing</a:t>
                      </a:r>
                      <a:r>
                        <a:rPr sz="700" spc="-50" dirty="0">
                          <a:solidFill>
                            <a:srgbClr val="00455F"/>
                          </a:solidFill>
                          <a:latin typeface="Lucida Sans Unicode"/>
                          <a:cs typeface="Lucida Sans Unicode"/>
                        </a:rPr>
                        <a:t> </a:t>
                      </a:r>
                      <a:r>
                        <a:rPr sz="700" spc="10" dirty="0">
                          <a:solidFill>
                            <a:srgbClr val="00455F"/>
                          </a:solidFill>
                          <a:latin typeface="Lucida Sans Unicode"/>
                          <a:cs typeface="Lucida Sans Unicode"/>
                        </a:rPr>
                        <a:t>training</a:t>
                      </a:r>
                      <a:endParaRPr sz="700" dirty="0">
                        <a:latin typeface="Lucida Sans Unicode"/>
                        <a:cs typeface="Lucida Sans Unicode"/>
                      </a:endParaRPr>
                    </a:p>
                    <a:p>
                      <a:pPr marL="313690" marR="507365" indent="-228600">
                        <a:lnSpc>
                          <a:spcPts val="790"/>
                        </a:lnSpc>
                        <a:spcBef>
                          <a:spcPts val="140"/>
                        </a:spcBef>
                        <a:buAutoNum type="arabicPeriod"/>
                        <a:tabLst>
                          <a:tab pos="313690" algn="l"/>
                          <a:tab pos="314325" algn="l"/>
                        </a:tabLst>
                      </a:pPr>
                      <a:r>
                        <a:rPr sz="700" spc="-5" dirty="0">
                          <a:solidFill>
                            <a:srgbClr val="00455F"/>
                          </a:solidFill>
                          <a:latin typeface="Lucida Sans Unicode"/>
                          <a:cs typeface="Lucida Sans Unicode"/>
                        </a:rPr>
                        <a:t>R</a:t>
                      </a:r>
                      <a:r>
                        <a:rPr sz="700" dirty="0">
                          <a:solidFill>
                            <a:srgbClr val="00455F"/>
                          </a:solidFill>
                          <a:latin typeface="Lucida Sans Unicode"/>
                          <a:cs typeface="Lucida Sans Unicode"/>
                        </a:rPr>
                        <a:t>oad</a:t>
                      </a:r>
                      <a:r>
                        <a:rPr sz="700" spc="-5" dirty="0">
                          <a:solidFill>
                            <a:srgbClr val="00455F"/>
                          </a:solidFill>
                          <a:latin typeface="Lucida Sans Unicode"/>
                          <a:cs typeface="Lucida Sans Unicode"/>
                        </a:rPr>
                        <a:t>m</a:t>
                      </a:r>
                      <a:r>
                        <a:rPr sz="700" dirty="0">
                          <a:solidFill>
                            <a:srgbClr val="00455F"/>
                          </a:solidFill>
                          <a:latin typeface="Lucida Sans Unicode"/>
                          <a:cs typeface="Lucida Sans Unicode"/>
                        </a:rPr>
                        <a:t>ap/i</a:t>
                      </a:r>
                      <a:r>
                        <a:rPr sz="700" spc="-5" dirty="0">
                          <a:solidFill>
                            <a:srgbClr val="00455F"/>
                          </a:solidFill>
                          <a:latin typeface="Lucida Sans Unicode"/>
                          <a:cs typeface="Lucida Sans Unicode"/>
                        </a:rPr>
                        <a:t>nn</a:t>
                      </a:r>
                      <a:r>
                        <a:rPr sz="700" dirty="0">
                          <a:solidFill>
                            <a:srgbClr val="00455F"/>
                          </a:solidFill>
                          <a:latin typeface="Lucida Sans Unicode"/>
                          <a:cs typeface="Lucida Sans Unicode"/>
                        </a:rPr>
                        <a:t>o</a:t>
                      </a:r>
                      <a:r>
                        <a:rPr sz="700" spc="-5" dirty="0">
                          <a:solidFill>
                            <a:srgbClr val="00455F"/>
                          </a:solidFill>
                          <a:latin typeface="Lucida Sans Unicode"/>
                          <a:cs typeface="Lucida Sans Unicode"/>
                        </a:rPr>
                        <a:t>v</a:t>
                      </a:r>
                      <a:r>
                        <a:rPr sz="700" dirty="0">
                          <a:solidFill>
                            <a:srgbClr val="00455F"/>
                          </a:solidFill>
                          <a:latin typeface="Lucida Sans Unicode"/>
                          <a:cs typeface="Lucida Sans Unicode"/>
                        </a:rPr>
                        <a:t>ation  </a:t>
                      </a:r>
                      <a:r>
                        <a:rPr sz="700" spc="10" dirty="0">
                          <a:solidFill>
                            <a:srgbClr val="00455F"/>
                          </a:solidFill>
                          <a:latin typeface="Lucida Sans Unicode"/>
                          <a:cs typeface="Lucida Sans Unicode"/>
                        </a:rPr>
                        <a:t>workshops</a:t>
                      </a:r>
                      <a:endParaRPr sz="700" dirty="0">
                        <a:latin typeface="Lucida Sans Unicode"/>
                        <a:cs typeface="Lucida Sans Unicode"/>
                      </a:endParaRPr>
                    </a:p>
                  </a:txBody>
                  <a:tcPr marL="0" marR="0" marT="28575" marB="0">
                    <a:lnL w="19050">
                      <a:solidFill>
                        <a:srgbClr val="FFFFFF"/>
                      </a:solidFill>
                      <a:prstDash val="solid"/>
                    </a:lnL>
                    <a:lnR w="19050">
                      <a:solidFill>
                        <a:srgbClr val="FFFFFF"/>
                      </a:solidFill>
                      <a:prstDash val="solid"/>
                    </a:lnR>
                    <a:lnT w="9525">
                      <a:solidFill>
                        <a:srgbClr val="232D5A"/>
                      </a:solidFill>
                      <a:prstDash val="solid"/>
                    </a:lnT>
                    <a:lnB w="9525">
                      <a:solidFill>
                        <a:srgbClr val="232D5A"/>
                      </a:solidFill>
                      <a:prstDash val="solid"/>
                    </a:lnB>
                    <a:solidFill>
                      <a:srgbClr val="F2F2F2"/>
                    </a:solidFill>
                  </a:tcPr>
                </a:tc>
                <a:extLst>
                  <a:ext uri="{0D108BD9-81ED-4DB2-BD59-A6C34878D82A}">
                    <a16:rowId xmlns:a16="http://schemas.microsoft.com/office/drawing/2014/main" val="10003"/>
                  </a:ext>
                </a:extLst>
              </a:tr>
              <a:tr h="831932">
                <a:tc>
                  <a:txBody>
                    <a:bodyPr/>
                    <a:lstStyle/>
                    <a:p>
                      <a:pPr marL="85090">
                        <a:lnSpc>
                          <a:spcPct val="100000"/>
                        </a:lnSpc>
                        <a:spcBef>
                          <a:spcPts val="229"/>
                        </a:spcBef>
                      </a:pPr>
                      <a:r>
                        <a:rPr sz="700" spc="-5" dirty="0">
                          <a:solidFill>
                            <a:srgbClr val="00455F"/>
                          </a:solidFill>
                          <a:latin typeface="Lucida Sans Unicode"/>
                          <a:cs typeface="Lucida Sans Unicode"/>
                        </a:rPr>
                        <a:t>MAR</a:t>
                      </a:r>
                      <a:r>
                        <a:rPr sz="700" spc="-10" dirty="0">
                          <a:solidFill>
                            <a:srgbClr val="00455F"/>
                          </a:solidFill>
                          <a:latin typeface="Lucida Sans Unicode"/>
                          <a:cs typeface="Lucida Sans Unicode"/>
                        </a:rPr>
                        <a:t>K</a:t>
                      </a:r>
                      <a:r>
                        <a:rPr sz="700" spc="-5" dirty="0">
                          <a:solidFill>
                            <a:srgbClr val="00455F"/>
                          </a:solidFill>
                          <a:latin typeface="Lucida Sans Unicode"/>
                          <a:cs typeface="Lucida Sans Unicode"/>
                        </a:rPr>
                        <a:t>E</a:t>
                      </a:r>
                      <a:r>
                        <a:rPr sz="700" dirty="0">
                          <a:solidFill>
                            <a:srgbClr val="00455F"/>
                          </a:solidFill>
                          <a:latin typeface="Lucida Sans Unicode"/>
                          <a:cs typeface="Lucida Sans Unicode"/>
                        </a:rPr>
                        <a:t>T</a:t>
                      </a:r>
                      <a:r>
                        <a:rPr sz="700" spc="-30" dirty="0">
                          <a:solidFill>
                            <a:srgbClr val="00455F"/>
                          </a:solidFill>
                          <a:latin typeface="Lucida Sans Unicode"/>
                          <a:cs typeface="Lucida Sans Unicode"/>
                        </a:rPr>
                        <a:t> </a:t>
                      </a:r>
                      <a:r>
                        <a:rPr sz="700" dirty="0">
                          <a:solidFill>
                            <a:srgbClr val="00455F"/>
                          </a:solidFill>
                          <a:latin typeface="Lucida Sans Unicode"/>
                          <a:cs typeface="Lucida Sans Unicode"/>
                        </a:rPr>
                        <a:t>WITH</a:t>
                      </a:r>
                      <a:r>
                        <a:rPr sz="700" spc="-45" dirty="0">
                          <a:solidFill>
                            <a:srgbClr val="00455F"/>
                          </a:solidFill>
                          <a:latin typeface="Lucida Sans Unicode"/>
                          <a:cs typeface="Lucida Sans Unicode"/>
                        </a:rPr>
                        <a:t> </a:t>
                      </a:r>
                      <a:r>
                        <a:rPr sz="700" spc="5" dirty="0">
                          <a:solidFill>
                            <a:srgbClr val="00455F"/>
                          </a:solidFill>
                          <a:latin typeface="Lucida Sans Unicode"/>
                          <a:cs typeface="Lucida Sans Unicode"/>
                        </a:rPr>
                        <a:t>(</a:t>
                      </a:r>
                      <a:r>
                        <a:rPr sz="700" spc="-5" dirty="0">
                          <a:solidFill>
                            <a:srgbClr val="00455F"/>
                          </a:solidFill>
                          <a:latin typeface="Lucida Sans Unicode"/>
                          <a:cs typeface="Lucida Sans Unicode"/>
                        </a:rPr>
                        <a:t>EMBE</a:t>
                      </a:r>
                      <a:r>
                        <a:rPr sz="700" dirty="0">
                          <a:solidFill>
                            <a:srgbClr val="00455F"/>
                          </a:solidFill>
                          <a:latin typeface="Lucida Sans Unicode"/>
                          <a:cs typeface="Lucida Sans Unicode"/>
                        </a:rPr>
                        <a:t>D)</a:t>
                      </a:r>
                      <a:endParaRPr sz="700" dirty="0">
                        <a:latin typeface="Lucida Sans Unicode"/>
                        <a:cs typeface="Lucida Sans Unicode"/>
                      </a:endParaRPr>
                    </a:p>
                    <a:p>
                      <a:pPr marL="85090">
                        <a:lnSpc>
                          <a:spcPct val="100000"/>
                        </a:lnSpc>
                        <a:spcBef>
                          <a:spcPts val="865"/>
                        </a:spcBef>
                      </a:pPr>
                      <a:r>
                        <a:rPr sz="700" spc="-15" dirty="0">
                          <a:solidFill>
                            <a:srgbClr val="00455F"/>
                          </a:solidFill>
                          <a:latin typeface="Lucida Sans Unicode"/>
                          <a:cs typeface="Lucida Sans Unicode"/>
                        </a:rPr>
                        <a:t>AUDIENCE:</a:t>
                      </a:r>
                      <a:endParaRPr sz="700" dirty="0">
                        <a:latin typeface="Lucida Sans Unicode"/>
                        <a:cs typeface="Lucida Sans Unicode"/>
                      </a:endParaRPr>
                    </a:p>
                    <a:p>
                      <a:pPr marL="85090" marR="509270">
                        <a:lnSpc>
                          <a:spcPts val="790"/>
                        </a:lnSpc>
                        <a:spcBef>
                          <a:spcPts val="140"/>
                        </a:spcBef>
                      </a:pPr>
                      <a:r>
                        <a:rPr sz="700" spc="5" dirty="0">
                          <a:solidFill>
                            <a:srgbClr val="00455F"/>
                          </a:solidFill>
                          <a:latin typeface="Lucida Sans Unicode"/>
                          <a:cs typeface="Lucida Sans Unicode"/>
                        </a:rPr>
                        <a:t>Solution sell to </a:t>
                      </a:r>
                      <a:r>
                        <a:rPr sz="700" spc="30" dirty="0">
                          <a:solidFill>
                            <a:srgbClr val="00455F"/>
                          </a:solidFill>
                          <a:latin typeface="Lucida Sans Unicode"/>
                          <a:cs typeface="Lucida Sans Unicode"/>
                        </a:rPr>
                        <a:t>end </a:t>
                      </a:r>
                      <a:r>
                        <a:rPr sz="700" spc="35" dirty="0">
                          <a:solidFill>
                            <a:srgbClr val="00455F"/>
                          </a:solidFill>
                          <a:latin typeface="Lucida Sans Unicode"/>
                          <a:cs typeface="Lucida Sans Unicode"/>
                        </a:rPr>
                        <a:t> </a:t>
                      </a:r>
                      <a:r>
                        <a:rPr sz="700" spc="5" dirty="0">
                          <a:solidFill>
                            <a:srgbClr val="00455F"/>
                          </a:solidFill>
                          <a:latin typeface="Lucida Sans Unicode"/>
                          <a:cs typeface="Lucida Sans Unicode"/>
                        </a:rPr>
                        <a:t>c</a:t>
                      </a:r>
                      <a:r>
                        <a:rPr sz="700" spc="-5" dirty="0">
                          <a:solidFill>
                            <a:srgbClr val="00455F"/>
                          </a:solidFill>
                          <a:latin typeface="Lucida Sans Unicode"/>
                          <a:cs typeface="Lucida Sans Unicode"/>
                        </a:rPr>
                        <a:t>u</a:t>
                      </a:r>
                      <a:r>
                        <a:rPr sz="700" dirty="0">
                          <a:solidFill>
                            <a:srgbClr val="00455F"/>
                          </a:solidFill>
                          <a:latin typeface="Lucida Sans Unicode"/>
                          <a:cs typeface="Lucida Sans Unicode"/>
                        </a:rPr>
                        <a:t>sto</a:t>
                      </a:r>
                      <a:r>
                        <a:rPr sz="700" spc="-5" dirty="0">
                          <a:solidFill>
                            <a:srgbClr val="00455F"/>
                          </a:solidFill>
                          <a:latin typeface="Lucida Sans Unicode"/>
                          <a:cs typeface="Lucida Sans Unicode"/>
                        </a:rPr>
                        <a:t>m</a:t>
                      </a:r>
                      <a:r>
                        <a:rPr sz="700" spc="5" dirty="0">
                          <a:solidFill>
                            <a:srgbClr val="00455F"/>
                          </a:solidFill>
                          <a:latin typeface="Lucida Sans Unicode"/>
                          <a:cs typeface="Lucida Sans Unicode"/>
                        </a:rPr>
                        <a:t>e</a:t>
                      </a:r>
                      <a:r>
                        <a:rPr sz="700" dirty="0">
                          <a:solidFill>
                            <a:srgbClr val="00455F"/>
                          </a:solidFill>
                          <a:latin typeface="Lucida Sans Unicode"/>
                          <a:cs typeface="Lucida Sans Unicode"/>
                        </a:rPr>
                        <a:t>r</a:t>
                      </a:r>
                      <a:r>
                        <a:rPr sz="700" spc="-30" dirty="0">
                          <a:solidFill>
                            <a:srgbClr val="00455F"/>
                          </a:solidFill>
                          <a:latin typeface="Lucida Sans Unicode"/>
                          <a:cs typeface="Lucida Sans Unicode"/>
                        </a:rPr>
                        <a:t> </a:t>
                      </a:r>
                      <a:r>
                        <a:rPr sz="700" dirty="0">
                          <a:solidFill>
                            <a:srgbClr val="00455F"/>
                          </a:solidFill>
                          <a:latin typeface="Lucida Sans Unicode"/>
                          <a:cs typeface="Lucida Sans Unicode"/>
                        </a:rPr>
                        <a:t>s</a:t>
                      </a:r>
                      <a:r>
                        <a:rPr sz="700" spc="5" dirty="0">
                          <a:solidFill>
                            <a:srgbClr val="00455F"/>
                          </a:solidFill>
                          <a:latin typeface="Lucida Sans Unicode"/>
                          <a:cs typeface="Lucida Sans Unicode"/>
                        </a:rPr>
                        <a:t>e</a:t>
                      </a:r>
                      <a:r>
                        <a:rPr sz="700" dirty="0">
                          <a:solidFill>
                            <a:srgbClr val="00455F"/>
                          </a:solidFill>
                          <a:latin typeface="Lucida Sans Unicode"/>
                          <a:cs typeface="Lucida Sans Unicode"/>
                        </a:rPr>
                        <a:t>g</a:t>
                      </a:r>
                      <a:r>
                        <a:rPr sz="700" spc="-5" dirty="0">
                          <a:solidFill>
                            <a:srgbClr val="00455F"/>
                          </a:solidFill>
                          <a:latin typeface="Lucida Sans Unicode"/>
                          <a:cs typeface="Lucida Sans Unicode"/>
                        </a:rPr>
                        <a:t>m</a:t>
                      </a:r>
                      <a:r>
                        <a:rPr sz="700" spc="5" dirty="0">
                          <a:solidFill>
                            <a:srgbClr val="00455F"/>
                          </a:solidFill>
                          <a:latin typeface="Lucida Sans Unicode"/>
                          <a:cs typeface="Lucida Sans Unicode"/>
                        </a:rPr>
                        <a:t>e</a:t>
                      </a:r>
                      <a:r>
                        <a:rPr sz="700" spc="-5" dirty="0">
                          <a:solidFill>
                            <a:srgbClr val="00455F"/>
                          </a:solidFill>
                          <a:latin typeface="Lucida Sans Unicode"/>
                          <a:cs typeface="Lucida Sans Unicode"/>
                        </a:rPr>
                        <a:t>n</a:t>
                      </a:r>
                      <a:r>
                        <a:rPr sz="700" dirty="0">
                          <a:solidFill>
                            <a:srgbClr val="00455F"/>
                          </a:solidFill>
                          <a:latin typeface="Lucida Sans Unicode"/>
                          <a:cs typeface="Lucida Sans Unicode"/>
                        </a:rPr>
                        <a:t>ts</a:t>
                      </a:r>
                      <a:endParaRPr sz="700" dirty="0">
                        <a:latin typeface="Lucida Sans Unicode"/>
                        <a:cs typeface="Lucida Sans Unicode"/>
                      </a:endParaRPr>
                    </a:p>
                  </a:txBody>
                  <a:tcPr marL="0" marR="0" marT="29209" marB="0">
                    <a:lnL w="19050">
                      <a:solidFill>
                        <a:srgbClr val="FFFFFF"/>
                      </a:solidFill>
                      <a:prstDash val="solid"/>
                    </a:lnL>
                    <a:lnR w="19050">
                      <a:solidFill>
                        <a:srgbClr val="FFFFFF"/>
                      </a:solidFill>
                      <a:prstDash val="solid"/>
                    </a:lnR>
                    <a:lnT w="9525">
                      <a:solidFill>
                        <a:srgbClr val="232D5A"/>
                      </a:solidFill>
                      <a:prstDash val="solid"/>
                    </a:lnT>
                    <a:lnB w="9525">
                      <a:solidFill>
                        <a:srgbClr val="232D5A"/>
                      </a:solidFill>
                      <a:prstDash val="solid"/>
                    </a:lnB>
                    <a:solidFill>
                      <a:srgbClr val="F2F2F2"/>
                    </a:solidFill>
                  </a:tcPr>
                </a:tc>
                <a:tc>
                  <a:txBody>
                    <a:bodyPr/>
                    <a:lstStyle/>
                    <a:p>
                      <a:pPr marL="256540" marR="95885" indent="-171450">
                        <a:lnSpc>
                          <a:spcPct val="100000"/>
                        </a:lnSpc>
                        <a:spcBef>
                          <a:spcPts val="229"/>
                        </a:spcBef>
                        <a:buFont typeface="Arial MT"/>
                        <a:buChar char="•"/>
                        <a:tabLst>
                          <a:tab pos="256540" algn="l"/>
                          <a:tab pos="257175" algn="l"/>
                        </a:tabLst>
                      </a:pPr>
                      <a:r>
                        <a:rPr sz="700" spc="20" dirty="0">
                          <a:solidFill>
                            <a:srgbClr val="00455F"/>
                          </a:solidFill>
                          <a:latin typeface="Lucida Sans Unicode"/>
                          <a:cs typeface="Lucida Sans Unicode"/>
                        </a:rPr>
                        <a:t>Spin</a:t>
                      </a:r>
                      <a:r>
                        <a:rPr sz="700" spc="-50" dirty="0">
                          <a:solidFill>
                            <a:srgbClr val="00455F"/>
                          </a:solidFill>
                          <a:latin typeface="Lucida Sans Unicode"/>
                          <a:cs typeface="Lucida Sans Unicode"/>
                        </a:rPr>
                        <a:t> </a:t>
                      </a:r>
                      <a:r>
                        <a:rPr sz="700" spc="15" dirty="0">
                          <a:solidFill>
                            <a:srgbClr val="00455F"/>
                          </a:solidFill>
                          <a:latin typeface="Lucida Sans Unicode"/>
                          <a:cs typeface="Lucida Sans Unicode"/>
                        </a:rPr>
                        <a:t>the</a:t>
                      </a:r>
                      <a:r>
                        <a:rPr sz="700" spc="-35" dirty="0">
                          <a:solidFill>
                            <a:srgbClr val="00455F"/>
                          </a:solidFill>
                          <a:latin typeface="Lucida Sans Unicode"/>
                          <a:cs typeface="Lucida Sans Unicode"/>
                        </a:rPr>
                        <a:t> </a:t>
                      </a:r>
                      <a:r>
                        <a:rPr sz="700" spc="40" dirty="0">
                          <a:solidFill>
                            <a:srgbClr val="00455F"/>
                          </a:solidFill>
                          <a:latin typeface="Lucida Sans Unicode"/>
                          <a:cs typeface="Lucida Sans Unicode"/>
                        </a:rPr>
                        <a:t>above</a:t>
                      </a:r>
                      <a:r>
                        <a:rPr sz="700" spc="-40" dirty="0">
                          <a:solidFill>
                            <a:srgbClr val="00455F"/>
                          </a:solidFill>
                          <a:latin typeface="Lucida Sans Unicode"/>
                          <a:cs typeface="Lucida Sans Unicode"/>
                        </a:rPr>
                        <a:t> </a:t>
                      </a:r>
                      <a:r>
                        <a:rPr sz="700" spc="5" dirty="0">
                          <a:solidFill>
                            <a:srgbClr val="00455F"/>
                          </a:solidFill>
                          <a:latin typeface="Lucida Sans Unicode"/>
                          <a:cs typeface="Lucida Sans Unicode"/>
                        </a:rPr>
                        <a:t>to</a:t>
                      </a:r>
                      <a:r>
                        <a:rPr sz="700" spc="-40" dirty="0">
                          <a:solidFill>
                            <a:srgbClr val="00455F"/>
                          </a:solidFill>
                          <a:latin typeface="Lucida Sans Unicode"/>
                          <a:cs typeface="Lucida Sans Unicode"/>
                        </a:rPr>
                        <a:t> </a:t>
                      </a:r>
                      <a:r>
                        <a:rPr sz="700" spc="10" dirty="0">
                          <a:solidFill>
                            <a:srgbClr val="00455F"/>
                          </a:solidFill>
                          <a:latin typeface="Lucida Sans Unicode"/>
                          <a:cs typeface="Lucida Sans Unicode"/>
                        </a:rPr>
                        <a:t>talk</a:t>
                      </a:r>
                      <a:r>
                        <a:rPr sz="700" spc="-45" dirty="0">
                          <a:solidFill>
                            <a:srgbClr val="00455F"/>
                          </a:solidFill>
                          <a:latin typeface="Lucida Sans Unicode"/>
                          <a:cs typeface="Lucida Sans Unicode"/>
                        </a:rPr>
                        <a:t> </a:t>
                      </a:r>
                      <a:r>
                        <a:rPr sz="700" spc="30" dirty="0">
                          <a:solidFill>
                            <a:srgbClr val="00455F"/>
                          </a:solidFill>
                          <a:latin typeface="Lucida Sans Unicode"/>
                          <a:cs typeface="Lucida Sans Unicode"/>
                        </a:rPr>
                        <a:t>about</a:t>
                      </a:r>
                      <a:r>
                        <a:rPr sz="700" spc="-40" dirty="0">
                          <a:solidFill>
                            <a:srgbClr val="00455F"/>
                          </a:solidFill>
                          <a:latin typeface="Lucida Sans Unicode"/>
                          <a:cs typeface="Lucida Sans Unicode"/>
                        </a:rPr>
                        <a:t> </a:t>
                      </a:r>
                      <a:r>
                        <a:rPr sz="700" spc="15" dirty="0">
                          <a:solidFill>
                            <a:srgbClr val="00455F"/>
                          </a:solidFill>
                          <a:latin typeface="Lucida Sans Unicode"/>
                          <a:cs typeface="Lucida Sans Unicode"/>
                        </a:rPr>
                        <a:t>the </a:t>
                      </a:r>
                      <a:r>
                        <a:rPr sz="700" spc="-204" dirty="0">
                          <a:solidFill>
                            <a:srgbClr val="00455F"/>
                          </a:solidFill>
                          <a:latin typeface="Lucida Sans Unicode"/>
                          <a:cs typeface="Lucida Sans Unicode"/>
                        </a:rPr>
                        <a:t> </a:t>
                      </a:r>
                      <a:r>
                        <a:rPr sz="700" spc="-5" dirty="0">
                          <a:solidFill>
                            <a:srgbClr val="00455F"/>
                          </a:solidFill>
                          <a:latin typeface="Lucida Sans Unicode"/>
                          <a:cs typeface="Lucida Sans Unicode"/>
                        </a:rPr>
                        <a:t>joint </a:t>
                      </a:r>
                      <a:r>
                        <a:rPr sz="700" spc="30" dirty="0">
                          <a:solidFill>
                            <a:srgbClr val="00455F"/>
                          </a:solidFill>
                          <a:latin typeface="Lucida Sans Unicode"/>
                          <a:cs typeface="Lucida Sans Unicode"/>
                        </a:rPr>
                        <a:t>value </a:t>
                      </a:r>
                      <a:r>
                        <a:rPr sz="700" spc="5" dirty="0">
                          <a:solidFill>
                            <a:srgbClr val="00455F"/>
                          </a:solidFill>
                          <a:latin typeface="Lucida Sans Unicode"/>
                          <a:cs typeface="Lucida Sans Unicode"/>
                        </a:rPr>
                        <a:t>with </a:t>
                      </a:r>
                      <a:r>
                        <a:rPr sz="700" spc="15" dirty="0">
                          <a:solidFill>
                            <a:srgbClr val="00455F"/>
                          </a:solidFill>
                          <a:latin typeface="Lucida Sans Unicode"/>
                          <a:cs typeface="Lucida Sans Unicode"/>
                        </a:rPr>
                        <a:t>the </a:t>
                      </a:r>
                      <a:r>
                        <a:rPr sz="700" spc="20" dirty="0">
                          <a:solidFill>
                            <a:srgbClr val="00455F"/>
                          </a:solidFill>
                          <a:latin typeface="Lucida Sans Unicode"/>
                          <a:cs typeface="Lucida Sans Unicode"/>
                        </a:rPr>
                        <a:t>partner </a:t>
                      </a:r>
                      <a:r>
                        <a:rPr sz="700" u="sng" spc="5" dirty="0">
                          <a:solidFill>
                            <a:srgbClr val="00455F"/>
                          </a:solidFill>
                          <a:uFill>
                            <a:solidFill>
                              <a:srgbClr val="00455F"/>
                            </a:solidFill>
                          </a:uFill>
                          <a:latin typeface="Lucida Sans Unicode"/>
                          <a:cs typeface="Lucida Sans Unicode"/>
                        </a:rPr>
                        <a:t>to </a:t>
                      </a:r>
                      <a:r>
                        <a:rPr sz="700" spc="10" dirty="0">
                          <a:solidFill>
                            <a:srgbClr val="00455F"/>
                          </a:solidFill>
                          <a:latin typeface="Lucida Sans Unicode"/>
                          <a:cs typeface="Lucida Sans Unicode"/>
                        </a:rPr>
                        <a:t> </a:t>
                      </a:r>
                      <a:r>
                        <a:rPr sz="700" u="sng" spc="15" dirty="0">
                          <a:solidFill>
                            <a:srgbClr val="00455F"/>
                          </a:solidFill>
                          <a:uFill>
                            <a:solidFill>
                              <a:srgbClr val="00455F"/>
                            </a:solidFill>
                          </a:uFill>
                          <a:latin typeface="Lucida Sans Unicode"/>
                          <a:cs typeface="Lucida Sans Unicode"/>
                        </a:rPr>
                        <a:t>the </a:t>
                      </a:r>
                      <a:r>
                        <a:rPr sz="700" u="sng" spc="30" dirty="0">
                          <a:solidFill>
                            <a:srgbClr val="00455F"/>
                          </a:solidFill>
                          <a:uFill>
                            <a:solidFill>
                              <a:srgbClr val="00455F"/>
                            </a:solidFill>
                          </a:uFill>
                          <a:latin typeface="Lucida Sans Unicode"/>
                          <a:cs typeface="Lucida Sans Unicode"/>
                        </a:rPr>
                        <a:t>end </a:t>
                      </a:r>
                      <a:r>
                        <a:rPr sz="700" u="sng" spc="15" dirty="0">
                          <a:solidFill>
                            <a:srgbClr val="00455F"/>
                          </a:solidFill>
                          <a:uFill>
                            <a:solidFill>
                              <a:srgbClr val="00455F"/>
                            </a:solidFill>
                          </a:uFill>
                          <a:latin typeface="Lucida Sans Unicode"/>
                          <a:cs typeface="Lucida Sans Unicode"/>
                        </a:rPr>
                        <a:t>enterprise </a:t>
                      </a:r>
                      <a:r>
                        <a:rPr sz="700" u="sng" spc="45" dirty="0">
                          <a:solidFill>
                            <a:srgbClr val="00455F"/>
                          </a:solidFill>
                          <a:uFill>
                            <a:solidFill>
                              <a:srgbClr val="00455F"/>
                            </a:solidFill>
                          </a:uFill>
                          <a:latin typeface="Lucida Sans Unicode"/>
                          <a:cs typeface="Lucida Sans Unicode"/>
                        </a:rPr>
                        <a:t>and </a:t>
                      </a:r>
                      <a:r>
                        <a:rPr sz="700" u="sng" spc="5" dirty="0">
                          <a:solidFill>
                            <a:srgbClr val="00455F"/>
                          </a:solidFill>
                          <a:uFill>
                            <a:solidFill>
                              <a:srgbClr val="00455F"/>
                            </a:solidFill>
                          </a:uFill>
                          <a:latin typeface="Lucida Sans Unicode"/>
                          <a:cs typeface="Lucida Sans Unicode"/>
                        </a:rPr>
                        <a:t>thei</a:t>
                      </a:r>
                      <a:r>
                        <a:rPr sz="700" spc="5" dirty="0">
                          <a:solidFill>
                            <a:srgbClr val="00455F"/>
                          </a:solidFill>
                          <a:latin typeface="Lucida Sans Unicode"/>
                          <a:cs typeface="Lucida Sans Unicode"/>
                        </a:rPr>
                        <a:t>r </a:t>
                      </a:r>
                      <a:r>
                        <a:rPr sz="700" spc="10" dirty="0">
                          <a:solidFill>
                            <a:srgbClr val="00455F"/>
                          </a:solidFill>
                          <a:latin typeface="Lucida Sans Unicode"/>
                          <a:cs typeface="Lucida Sans Unicode"/>
                        </a:rPr>
                        <a:t> </a:t>
                      </a:r>
                      <a:r>
                        <a:rPr sz="700" u="sng" spc="15" dirty="0">
                          <a:solidFill>
                            <a:srgbClr val="00455F"/>
                          </a:solidFill>
                          <a:uFill>
                            <a:solidFill>
                              <a:srgbClr val="00455F"/>
                            </a:solidFill>
                          </a:uFill>
                          <a:latin typeface="Lucida Sans Unicode"/>
                          <a:cs typeface="Lucida Sans Unicode"/>
                        </a:rPr>
                        <a:t>customer</a:t>
                      </a:r>
                      <a:r>
                        <a:rPr sz="700" spc="15" dirty="0">
                          <a:solidFill>
                            <a:srgbClr val="00455F"/>
                          </a:solidFill>
                          <a:latin typeface="Lucida Sans Unicode"/>
                          <a:cs typeface="Lucida Sans Unicode"/>
                        </a:rPr>
                        <a:t>. </a:t>
                      </a:r>
                      <a:r>
                        <a:rPr sz="700" spc="50" dirty="0">
                          <a:solidFill>
                            <a:srgbClr val="00455F"/>
                          </a:solidFill>
                          <a:latin typeface="Lucida Sans Unicode"/>
                          <a:cs typeface="Lucida Sans Unicode"/>
                        </a:rPr>
                        <a:t>What </a:t>
                      </a:r>
                      <a:r>
                        <a:rPr sz="700" spc="25" dirty="0">
                          <a:solidFill>
                            <a:srgbClr val="00455F"/>
                          </a:solidFill>
                          <a:latin typeface="Lucida Sans Unicode"/>
                          <a:cs typeface="Lucida Sans Unicode"/>
                        </a:rPr>
                        <a:t>does </a:t>
                      </a:r>
                      <a:r>
                        <a:rPr sz="700" spc="15" dirty="0">
                          <a:solidFill>
                            <a:srgbClr val="00455F"/>
                          </a:solidFill>
                          <a:latin typeface="Lucida Sans Unicode"/>
                          <a:cs typeface="Lucida Sans Unicode"/>
                        </a:rPr>
                        <a:t>the </a:t>
                      </a:r>
                      <a:r>
                        <a:rPr sz="700" spc="20" dirty="0">
                          <a:solidFill>
                            <a:srgbClr val="00455F"/>
                          </a:solidFill>
                          <a:latin typeface="Lucida Sans Unicode"/>
                          <a:cs typeface="Lucida Sans Unicode"/>
                        </a:rPr>
                        <a:t> </a:t>
                      </a:r>
                      <a:r>
                        <a:rPr sz="700" spc="5" dirty="0">
                          <a:solidFill>
                            <a:srgbClr val="00455F"/>
                          </a:solidFill>
                          <a:latin typeface="Lucida Sans Unicode"/>
                          <a:cs typeface="Lucida Sans Unicode"/>
                        </a:rPr>
                        <a:t>solution </a:t>
                      </a:r>
                      <a:r>
                        <a:rPr sz="700" spc="-5" dirty="0">
                          <a:solidFill>
                            <a:srgbClr val="00455F"/>
                          </a:solidFill>
                          <a:latin typeface="Lucida Sans Unicode"/>
                          <a:cs typeface="Lucida Sans Unicode"/>
                        </a:rPr>
                        <a:t>look like </a:t>
                      </a:r>
                      <a:r>
                        <a:rPr sz="700" spc="45" dirty="0">
                          <a:solidFill>
                            <a:srgbClr val="00455F"/>
                          </a:solidFill>
                          <a:latin typeface="Lucida Sans Unicode"/>
                          <a:cs typeface="Lucida Sans Unicode"/>
                        </a:rPr>
                        <a:t>and </a:t>
                      </a:r>
                      <a:r>
                        <a:rPr sz="700" spc="25" dirty="0">
                          <a:solidFill>
                            <a:srgbClr val="00455F"/>
                          </a:solidFill>
                          <a:latin typeface="Lucida Sans Unicode"/>
                          <a:cs typeface="Lucida Sans Unicode"/>
                        </a:rPr>
                        <a:t>do </a:t>
                      </a:r>
                      <a:r>
                        <a:rPr sz="700" spc="-10" dirty="0">
                          <a:solidFill>
                            <a:srgbClr val="00455F"/>
                          </a:solidFill>
                          <a:latin typeface="Lucida Sans Unicode"/>
                          <a:cs typeface="Lucida Sans Unicode"/>
                        </a:rPr>
                        <a:t>for </a:t>
                      </a:r>
                      <a:r>
                        <a:rPr sz="700" spc="15" dirty="0">
                          <a:solidFill>
                            <a:srgbClr val="00455F"/>
                          </a:solidFill>
                          <a:latin typeface="Lucida Sans Unicode"/>
                          <a:cs typeface="Lucida Sans Unicode"/>
                        </a:rPr>
                        <a:t>the </a:t>
                      </a:r>
                      <a:r>
                        <a:rPr sz="700" spc="-210" dirty="0">
                          <a:solidFill>
                            <a:srgbClr val="00455F"/>
                          </a:solidFill>
                          <a:latin typeface="Lucida Sans Unicode"/>
                          <a:cs typeface="Lucida Sans Unicode"/>
                        </a:rPr>
                        <a:t> </a:t>
                      </a:r>
                      <a:r>
                        <a:rPr sz="700" spc="30" dirty="0">
                          <a:solidFill>
                            <a:srgbClr val="00455F"/>
                          </a:solidFill>
                          <a:latin typeface="Lucida Sans Unicode"/>
                          <a:cs typeface="Lucida Sans Unicode"/>
                        </a:rPr>
                        <a:t>customer?</a:t>
                      </a:r>
                      <a:endParaRPr sz="700" dirty="0">
                        <a:latin typeface="Lucida Sans Unicode"/>
                        <a:cs typeface="Lucida Sans Unicode"/>
                      </a:endParaRPr>
                    </a:p>
                  </a:txBody>
                  <a:tcPr marL="0" marR="0" marT="29209" marB="0">
                    <a:lnL w="19050">
                      <a:solidFill>
                        <a:srgbClr val="FFFFFF"/>
                      </a:solidFill>
                      <a:prstDash val="solid"/>
                    </a:lnL>
                    <a:lnR w="19050">
                      <a:solidFill>
                        <a:srgbClr val="FFFFFF"/>
                      </a:solidFill>
                      <a:prstDash val="solid"/>
                    </a:lnR>
                    <a:lnT w="9525">
                      <a:solidFill>
                        <a:srgbClr val="232D5A"/>
                      </a:solidFill>
                      <a:prstDash val="solid"/>
                    </a:lnT>
                    <a:lnB w="9525">
                      <a:solidFill>
                        <a:srgbClr val="232D5A"/>
                      </a:solidFill>
                      <a:prstDash val="solid"/>
                    </a:lnB>
                    <a:solidFill>
                      <a:srgbClr val="FEFCED"/>
                    </a:solidFill>
                  </a:tcPr>
                </a:tc>
                <a:tc>
                  <a:txBody>
                    <a:bodyPr/>
                    <a:lstStyle/>
                    <a:p>
                      <a:pPr marL="85090">
                        <a:lnSpc>
                          <a:spcPts val="830"/>
                        </a:lnSpc>
                        <a:spcBef>
                          <a:spcPts val="325"/>
                        </a:spcBef>
                      </a:pPr>
                      <a:r>
                        <a:rPr sz="700" spc="5" dirty="0">
                          <a:solidFill>
                            <a:srgbClr val="00455F"/>
                          </a:solidFill>
                          <a:latin typeface="Lucida Sans Unicode"/>
                          <a:cs typeface="Lucida Sans Unicode"/>
                        </a:rPr>
                        <a:t>T</a:t>
                      </a:r>
                      <a:r>
                        <a:rPr sz="700" dirty="0">
                          <a:solidFill>
                            <a:srgbClr val="00455F"/>
                          </a:solidFill>
                          <a:latin typeface="Lucida Sans Unicode"/>
                          <a:cs typeface="Lucida Sans Unicode"/>
                        </a:rPr>
                        <a:t>OFU</a:t>
                      </a:r>
                      <a:r>
                        <a:rPr sz="700" spc="-30" dirty="0">
                          <a:solidFill>
                            <a:srgbClr val="00455F"/>
                          </a:solidFill>
                          <a:latin typeface="Lucida Sans Unicode"/>
                          <a:cs typeface="Lucida Sans Unicode"/>
                        </a:rPr>
                        <a:t> </a:t>
                      </a:r>
                      <a:r>
                        <a:rPr sz="700" spc="-5" dirty="0">
                          <a:solidFill>
                            <a:srgbClr val="00455F"/>
                          </a:solidFill>
                          <a:latin typeface="Lucida Sans Unicode"/>
                          <a:cs typeface="Lucida Sans Unicode"/>
                        </a:rPr>
                        <a:t>C</a:t>
                      </a:r>
                      <a:r>
                        <a:rPr sz="700" dirty="0">
                          <a:solidFill>
                            <a:srgbClr val="00455F"/>
                          </a:solidFill>
                          <a:latin typeface="Lucida Sans Unicode"/>
                          <a:cs typeface="Lucida Sans Unicode"/>
                        </a:rPr>
                        <a:t>o</a:t>
                      </a:r>
                      <a:r>
                        <a:rPr sz="700" spc="-5" dirty="0">
                          <a:solidFill>
                            <a:srgbClr val="00455F"/>
                          </a:solidFill>
                          <a:latin typeface="Lucida Sans Unicode"/>
                          <a:cs typeface="Lucida Sans Unicode"/>
                        </a:rPr>
                        <a:t>n</a:t>
                      </a:r>
                      <a:r>
                        <a:rPr sz="700" dirty="0">
                          <a:solidFill>
                            <a:srgbClr val="00455F"/>
                          </a:solidFill>
                          <a:latin typeface="Lucida Sans Unicode"/>
                          <a:cs typeface="Lucida Sans Unicode"/>
                        </a:rPr>
                        <a:t>t</a:t>
                      </a:r>
                      <a:r>
                        <a:rPr sz="700" spc="5" dirty="0">
                          <a:solidFill>
                            <a:srgbClr val="00455F"/>
                          </a:solidFill>
                          <a:latin typeface="Lucida Sans Unicode"/>
                          <a:cs typeface="Lucida Sans Unicode"/>
                        </a:rPr>
                        <a:t>e</a:t>
                      </a:r>
                      <a:r>
                        <a:rPr sz="700" spc="-5" dirty="0">
                          <a:solidFill>
                            <a:srgbClr val="00455F"/>
                          </a:solidFill>
                          <a:latin typeface="Lucida Sans Unicode"/>
                          <a:cs typeface="Lucida Sans Unicode"/>
                        </a:rPr>
                        <a:t>n</a:t>
                      </a:r>
                      <a:r>
                        <a:rPr sz="700" dirty="0">
                          <a:solidFill>
                            <a:srgbClr val="00455F"/>
                          </a:solidFill>
                          <a:latin typeface="Lucida Sans Unicode"/>
                          <a:cs typeface="Lucida Sans Unicode"/>
                        </a:rPr>
                        <a:t>t:</a:t>
                      </a:r>
                      <a:endParaRPr sz="700" dirty="0">
                        <a:latin typeface="Lucida Sans Unicode"/>
                        <a:cs typeface="Lucida Sans Unicode"/>
                      </a:endParaRPr>
                    </a:p>
                    <a:p>
                      <a:pPr marL="313690" indent="-229235">
                        <a:lnSpc>
                          <a:spcPts val="830"/>
                        </a:lnSpc>
                        <a:buAutoNum type="arabicPeriod"/>
                        <a:tabLst>
                          <a:tab pos="313690" algn="l"/>
                          <a:tab pos="314325" algn="l"/>
                        </a:tabLst>
                      </a:pPr>
                      <a:r>
                        <a:rPr sz="700" spc="35" dirty="0">
                          <a:solidFill>
                            <a:srgbClr val="00455F"/>
                          </a:solidFill>
                          <a:latin typeface="Lucida Sans Unicode"/>
                          <a:cs typeface="Lucida Sans Unicode"/>
                        </a:rPr>
                        <a:t>Joint</a:t>
                      </a:r>
                      <a:r>
                        <a:rPr sz="700" spc="-50" dirty="0">
                          <a:solidFill>
                            <a:srgbClr val="00455F"/>
                          </a:solidFill>
                          <a:latin typeface="Lucida Sans Unicode"/>
                          <a:cs typeface="Lucida Sans Unicode"/>
                        </a:rPr>
                        <a:t> </a:t>
                      </a:r>
                      <a:r>
                        <a:rPr sz="700" spc="20" dirty="0">
                          <a:solidFill>
                            <a:srgbClr val="00455F"/>
                          </a:solidFill>
                          <a:latin typeface="Lucida Sans Unicode"/>
                          <a:cs typeface="Lucida Sans Unicode"/>
                        </a:rPr>
                        <a:t>content</a:t>
                      </a:r>
                      <a:r>
                        <a:rPr sz="700" spc="-45" dirty="0">
                          <a:solidFill>
                            <a:srgbClr val="00455F"/>
                          </a:solidFill>
                          <a:latin typeface="Lucida Sans Unicode"/>
                          <a:cs typeface="Lucida Sans Unicode"/>
                        </a:rPr>
                        <a:t> </a:t>
                      </a:r>
                      <a:r>
                        <a:rPr sz="700" spc="145" dirty="0">
                          <a:solidFill>
                            <a:srgbClr val="00455F"/>
                          </a:solidFill>
                          <a:latin typeface="Lucida Sans Unicode"/>
                          <a:cs typeface="Lucida Sans Unicode"/>
                        </a:rPr>
                        <a:t>–</a:t>
                      </a:r>
                      <a:r>
                        <a:rPr sz="700" spc="-40" dirty="0">
                          <a:solidFill>
                            <a:srgbClr val="00455F"/>
                          </a:solidFill>
                          <a:latin typeface="Lucida Sans Unicode"/>
                          <a:cs typeface="Lucida Sans Unicode"/>
                        </a:rPr>
                        <a:t> </a:t>
                      </a:r>
                      <a:r>
                        <a:rPr sz="700" spc="-5" dirty="0">
                          <a:solidFill>
                            <a:srgbClr val="00455F"/>
                          </a:solidFill>
                          <a:latin typeface="Lucida Sans Unicode"/>
                          <a:cs typeface="Lucida Sans Unicode"/>
                        </a:rPr>
                        <a:t>TL/Blogs</a:t>
                      </a:r>
                      <a:endParaRPr sz="700" dirty="0">
                        <a:latin typeface="Lucida Sans Unicode"/>
                        <a:cs typeface="Lucida Sans Unicode"/>
                      </a:endParaRPr>
                    </a:p>
                    <a:p>
                      <a:pPr marL="313690" indent="-229235">
                        <a:lnSpc>
                          <a:spcPts val="830"/>
                        </a:lnSpc>
                        <a:spcBef>
                          <a:spcPts val="50"/>
                        </a:spcBef>
                        <a:buAutoNum type="arabicPeriod"/>
                        <a:tabLst>
                          <a:tab pos="313690" algn="l"/>
                          <a:tab pos="314325" algn="l"/>
                        </a:tabLst>
                      </a:pPr>
                      <a:r>
                        <a:rPr sz="700" dirty="0">
                          <a:solidFill>
                            <a:srgbClr val="00455F"/>
                          </a:solidFill>
                          <a:latin typeface="Lucida Sans Unicode"/>
                          <a:cs typeface="Lucida Sans Unicode"/>
                        </a:rPr>
                        <a:t>O</a:t>
                      </a:r>
                      <a:r>
                        <a:rPr sz="700" spc="5" dirty="0">
                          <a:solidFill>
                            <a:srgbClr val="00455F"/>
                          </a:solidFill>
                          <a:latin typeface="Lucida Sans Unicode"/>
                          <a:cs typeface="Lucida Sans Unicode"/>
                        </a:rPr>
                        <a:t>r</a:t>
                      </a:r>
                      <a:r>
                        <a:rPr sz="700" dirty="0">
                          <a:solidFill>
                            <a:srgbClr val="00455F"/>
                          </a:solidFill>
                          <a:latin typeface="Lucida Sans Unicode"/>
                          <a:cs typeface="Lucida Sans Unicode"/>
                        </a:rPr>
                        <a:t>ga</a:t>
                      </a:r>
                      <a:r>
                        <a:rPr sz="700" spc="-5" dirty="0">
                          <a:solidFill>
                            <a:srgbClr val="00455F"/>
                          </a:solidFill>
                          <a:latin typeface="Lucida Sans Unicode"/>
                          <a:cs typeface="Lucida Sans Unicode"/>
                        </a:rPr>
                        <a:t>n</a:t>
                      </a:r>
                      <a:r>
                        <a:rPr sz="700" dirty="0">
                          <a:solidFill>
                            <a:srgbClr val="00455F"/>
                          </a:solidFill>
                          <a:latin typeface="Lucida Sans Unicode"/>
                          <a:cs typeface="Lucida Sans Unicode"/>
                        </a:rPr>
                        <a:t>ic/paid</a:t>
                      </a:r>
                      <a:r>
                        <a:rPr sz="700" spc="-35" dirty="0">
                          <a:solidFill>
                            <a:srgbClr val="00455F"/>
                          </a:solidFill>
                          <a:latin typeface="Lucida Sans Unicode"/>
                          <a:cs typeface="Lucida Sans Unicode"/>
                        </a:rPr>
                        <a:t> </a:t>
                      </a:r>
                      <a:r>
                        <a:rPr sz="700" dirty="0">
                          <a:solidFill>
                            <a:srgbClr val="00455F"/>
                          </a:solidFill>
                          <a:latin typeface="Lucida Sans Unicode"/>
                          <a:cs typeface="Lucida Sans Unicode"/>
                        </a:rPr>
                        <a:t>social</a:t>
                      </a:r>
                      <a:endParaRPr sz="700" dirty="0">
                        <a:latin typeface="Lucida Sans Unicode"/>
                        <a:cs typeface="Lucida Sans Unicode"/>
                      </a:endParaRPr>
                    </a:p>
                    <a:p>
                      <a:pPr marL="313690" indent="-229235">
                        <a:lnSpc>
                          <a:spcPts val="830"/>
                        </a:lnSpc>
                        <a:buAutoNum type="arabicPeriod"/>
                        <a:tabLst>
                          <a:tab pos="313690" algn="l"/>
                          <a:tab pos="314325" algn="l"/>
                        </a:tabLst>
                      </a:pPr>
                      <a:r>
                        <a:rPr sz="700" dirty="0">
                          <a:solidFill>
                            <a:srgbClr val="00455F"/>
                          </a:solidFill>
                          <a:latin typeface="Lucida Sans Unicode"/>
                          <a:cs typeface="Lucida Sans Unicode"/>
                        </a:rPr>
                        <a:t>Li</a:t>
                      </a:r>
                      <a:r>
                        <a:rPr sz="700" spc="-5" dirty="0">
                          <a:solidFill>
                            <a:srgbClr val="00455F"/>
                          </a:solidFill>
                          <a:latin typeface="Lucida Sans Unicode"/>
                          <a:cs typeface="Lucida Sans Unicode"/>
                        </a:rPr>
                        <a:t>nk</a:t>
                      </a:r>
                      <a:r>
                        <a:rPr sz="700" spc="5" dirty="0">
                          <a:solidFill>
                            <a:srgbClr val="00455F"/>
                          </a:solidFill>
                          <a:latin typeface="Lucida Sans Unicode"/>
                          <a:cs typeface="Lucida Sans Unicode"/>
                        </a:rPr>
                        <a:t>e</a:t>
                      </a:r>
                      <a:r>
                        <a:rPr sz="700" dirty="0">
                          <a:solidFill>
                            <a:srgbClr val="00455F"/>
                          </a:solidFill>
                          <a:latin typeface="Lucida Sans Unicode"/>
                          <a:cs typeface="Lucida Sans Unicode"/>
                        </a:rPr>
                        <a:t>dIn</a:t>
                      </a:r>
                      <a:r>
                        <a:rPr sz="700" spc="-40" dirty="0">
                          <a:solidFill>
                            <a:srgbClr val="00455F"/>
                          </a:solidFill>
                          <a:latin typeface="Lucida Sans Unicode"/>
                          <a:cs typeface="Lucida Sans Unicode"/>
                        </a:rPr>
                        <a:t> </a:t>
                      </a:r>
                      <a:r>
                        <a:rPr sz="700" dirty="0">
                          <a:solidFill>
                            <a:srgbClr val="00455F"/>
                          </a:solidFill>
                          <a:latin typeface="Lucida Sans Unicode"/>
                          <a:cs typeface="Lucida Sans Unicode"/>
                        </a:rPr>
                        <a:t>so</a:t>
                      </a:r>
                      <a:r>
                        <a:rPr sz="700" spc="5" dirty="0">
                          <a:solidFill>
                            <a:srgbClr val="00455F"/>
                          </a:solidFill>
                          <a:latin typeface="Lucida Sans Unicode"/>
                          <a:cs typeface="Lucida Sans Unicode"/>
                        </a:rPr>
                        <a:t>c</a:t>
                      </a:r>
                      <a:r>
                        <a:rPr sz="700" dirty="0">
                          <a:solidFill>
                            <a:srgbClr val="00455F"/>
                          </a:solidFill>
                          <a:latin typeface="Lucida Sans Unicode"/>
                          <a:cs typeface="Lucida Sans Unicode"/>
                        </a:rPr>
                        <a:t>ial</a:t>
                      </a:r>
                      <a:r>
                        <a:rPr sz="700" spc="-35" dirty="0">
                          <a:solidFill>
                            <a:srgbClr val="00455F"/>
                          </a:solidFill>
                          <a:latin typeface="Lucida Sans Unicode"/>
                          <a:cs typeface="Lucida Sans Unicode"/>
                        </a:rPr>
                        <a:t> </a:t>
                      </a:r>
                      <a:r>
                        <a:rPr sz="700" dirty="0">
                          <a:solidFill>
                            <a:srgbClr val="00455F"/>
                          </a:solidFill>
                          <a:latin typeface="Lucida Sans Unicode"/>
                          <a:cs typeface="Lucida Sans Unicode"/>
                        </a:rPr>
                        <a:t>s</a:t>
                      </a:r>
                      <a:r>
                        <a:rPr sz="700" spc="5" dirty="0">
                          <a:solidFill>
                            <a:srgbClr val="00455F"/>
                          </a:solidFill>
                          <a:latin typeface="Lucida Sans Unicode"/>
                          <a:cs typeface="Lucida Sans Unicode"/>
                        </a:rPr>
                        <a:t>e</a:t>
                      </a:r>
                      <a:r>
                        <a:rPr sz="700" dirty="0">
                          <a:solidFill>
                            <a:srgbClr val="00455F"/>
                          </a:solidFill>
                          <a:latin typeface="Lucida Sans Unicode"/>
                          <a:cs typeface="Lucida Sans Unicode"/>
                        </a:rPr>
                        <a:t>lli</a:t>
                      </a:r>
                      <a:r>
                        <a:rPr sz="700" spc="-5" dirty="0">
                          <a:solidFill>
                            <a:srgbClr val="00455F"/>
                          </a:solidFill>
                          <a:latin typeface="Lucida Sans Unicode"/>
                          <a:cs typeface="Lucida Sans Unicode"/>
                        </a:rPr>
                        <a:t>n</a:t>
                      </a:r>
                      <a:r>
                        <a:rPr sz="700" dirty="0">
                          <a:solidFill>
                            <a:srgbClr val="00455F"/>
                          </a:solidFill>
                          <a:latin typeface="Lucida Sans Unicode"/>
                          <a:cs typeface="Lucida Sans Unicode"/>
                        </a:rPr>
                        <a:t>g</a:t>
                      </a:r>
                      <a:endParaRPr sz="700" dirty="0">
                        <a:latin typeface="Lucida Sans Unicode"/>
                        <a:cs typeface="Lucida Sans Unicode"/>
                      </a:endParaRPr>
                    </a:p>
                    <a:p>
                      <a:pPr marL="313690" indent="-229235">
                        <a:lnSpc>
                          <a:spcPts val="815"/>
                        </a:lnSpc>
                        <a:spcBef>
                          <a:spcPts val="45"/>
                        </a:spcBef>
                        <a:buAutoNum type="arabicPeriod"/>
                        <a:tabLst>
                          <a:tab pos="313690" algn="l"/>
                          <a:tab pos="314325" algn="l"/>
                        </a:tabLst>
                      </a:pPr>
                      <a:r>
                        <a:rPr sz="700" spc="-5" dirty="0">
                          <a:solidFill>
                            <a:srgbClr val="00455F"/>
                          </a:solidFill>
                          <a:latin typeface="Lucida Sans Unicode"/>
                          <a:cs typeface="Lucida Sans Unicode"/>
                        </a:rPr>
                        <a:t>Em</a:t>
                      </a:r>
                      <a:r>
                        <a:rPr sz="700" dirty="0">
                          <a:solidFill>
                            <a:srgbClr val="00455F"/>
                          </a:solidFill>
                          <a:latin typeface="Lucida Sans Unicode"/>
                          <a:cs typeface="Lucida Sans Unicode"/>
                        </a:rPr>
                        <a:t>ail</a:t>
                      </a:r>
                      <a:r>
                        <a:rPr sz="700" spc="-35" dirty="0">
                          <a:solidFill>
                            <a:srgbClr val="00455F"/>
                          </a:solidFill>
                          <a:latin typeface="Lucida Sans Unicode"/>
                          <a:cs typeface="Lucida Sans Unicode"/>
                        </a:rPr>
                        <a:t> </a:t>
                      </a:r>
                      <a:r>
                        <a:rPr sz="700" spc="-5" dirty="0">
                          <a:solidFill>
                            <a:srgbClr val="00455F"/>
                          </a:solidFill>
                          <a:latin typeface="Lucida Sans Unicode"/>
                          <a:cs typeface="Lucida Sans Unicode"/>
                        </a:rPr>
                        <a:t>m</a:t>
                      </a:r>
                      <a:r>
                        <a:rPr sz="700" dirty="0">
                          <a:solidFill>
                            <a:srgbClr val="00455F"/>
                          </a:solidFill>
                          <a:latin typeface="Lucida Sans Unicode"/>
                          <a:cs typeface="Lucida Sans Unicode"/>
                        </a:rPr>
                        <a:t>a</a:t>
                      </a:r>
                      <a:r>
                        <a:rPr sz="700" spc="5" dirty="0">
                          <a:solidFill>
                            <a:srgbClr val="00455F"/>
                          </a:solidFill>
                          <a:latin typeface="Lucida Sans Unicode"/>
                          <a:cs typeface="Lucida Sans Unicode"/>
                        </a:rPr>
                        <a:t>r</a:t>
                      </a:r>
                      <a:r>
                        <a:rPr sz="700" spc="-5" dirty="0">
                          <a:solidFill>
                            <a:srgbClr val="00455F"/>
                          </a:solidFill>
                          <a:latin typeface="Lucida Sans Unicode"/>
                          <a:cs typeface="Lucida Sans Unicode"/>
                        </a:rPr>
                        <a:t>k</a:t>
                      </a:r>
                      <a:r>
                        <a:rPr sz="700" spc="5" dirty="0">
                          <a:solidFill>
                            <a:srgbClr val="00455F"/>
                          </a:solidFill>
                          <a:latin typeface="Lucida Sans Unicode"/>
                          <a:cs typeface="Lucida Sans Unicode"/>
                        </a:rPr>
                        <a:t>e</a:t>
                      </a:r>
                      <a:r>
                        <a:rPr sz="700" dirty="0">
                          <a:solidFill>
                            <a:srgbClr val="00455F"/>
                          </a:solidFill>
                          <a:latin typeface="Lucida Sans Unicode"/>
                          <a:cs typeface="Lucida Sans Unicode"/>
                        </a:rPr>
                        <a:t>ti</a:t>
                      </a:r>
                      <a:r>
                        <a:rPr sz="700" spc="-5" dirty="0">
                          <a:solidFill>
                            <a:srgbClr val="00455F"/>
                          </a:solidFill>
                          <a:latin typeface="Lucida Sans Unicode"/>
                          <a:cs typeface="Lucida Sans Unicode"/>
                        </a:rPr>
                        <a:t>ng</a:t>
                      </a:r>
                      <a:endParaRPr sz="700" dirty="0">
                        <a:latin typeface="Lucida Sans Unicode"/>
                        <a:cs typeface="Lucida Sans Unicode"/>
                      </a:endParaRPr>
                    </a:p>
                    <a:p>
                      <a:pPr marL="313690" indent="-229235">
                        <a:lnSpc>
                          <a:spcPts val="815"/>
                        </a:lnSpc>
                        <a:buAutoNum type="arabicPeriod"/>
                        <a:tabLst>
                          <a:tab pos="313690" algn="l"/>
                          <a:tab pos="314325" algn="l"/>
                        </a:tabLst>
                      </a:pPr>
                      <a:r>
                        <a:rPr sz="700" spc="10" dirty="0">
                          <a:solidFill>
                            <a:srgbClr val="00455F"/>
                          </a:solidFill>
                          <a:latin typeface="Lucida Sans Unicode"/>
                          <a:cs typeface="Lucida Sans Unicode"/>
                        </a:rPr>
                        <a:t>Publisher</a:t>
                      </a:r>
                      <a:r>
                        <a:rPr sz="700" spc="-40" dirty="0">
                          <a:solidFill>
                            <a:srgbClr val="00455F"/>
                          </a:solidFill>
                          <a:latin typeface="Lucida Sans Unicode"/>
                          <a:cs typeface="Lucida Sans Unicode"/>
                        </a:rPr>
                        <a:t> </a:t>
                      </a:r>
                      <a:r>
                        <a:rPr sz="700" spc="45" dirty="0">
                          <a:solidFill>
                            <a:srgbClr val="00455F"/>
                          </a:solidFill>
                          <a:latin typeface="Lucida Sans Unicode"/>
                          <a:cs typeface="Lucida Sans Unicode"/>
                        </a:rPr>
                        <a:t>and</a:t>
                      </a:r>
                      <a:r>
                        <a:rPr sz="700" spc="-40" dirty="0">
                          <a:solidFill>
                            <a:srgbClr val="00455F"/>
                          </a:solidFill>
                          <a:latin typeface="Lucida Sans Unicode"/>
                          <a:cs typeface="Lucida Sans Unicode"/>
                        </a:rPr>
                        <a:t> </a:t>
                      </a:r>
                      <a:r>
                        <a:rPr sz="700" spc="20" dirty="0">
                          <a:solidFill>
                            <a:srgbClr val="00455F"/>
                          </a:solidFill>
                          <a:latin typeface="Lucida Sans Unicode"/>
                          <a:cs typeface="Lucida Sans Unicode"/>
                        </a:rPr>
                        <a:t>trade-show</a:t>
                      </a:r>
                      <a:r>
                        <a:rPr sz="700" spc="-45" dirty="0">
                          <a:solidFill>
                            <a:srgbClr val="00455F"/>
                          </a:solidFill>
                          <a:latin typeface="Lucida Sans Unicode"/>
                          <a:cs typeface="Lucida Sans Unicode"/>
                        </a:rPr>
                        <a:t> </a:t>
                      </a:r>
                      <a:r>
                        <a:rPr sz="700" spc="30" dirty="0">
                          <a:solidFill>
                            <a:srgbClr val="00455F"/>
                          </a:solidFill>
                          <a:latin typeface="Lucida Sans Unicode"/>
                          <a:cs typeface="Lucida Sans Unicode"/>
                        </a:rPr>
                        <a:t>emails</a:t>
                      </a:r>
                      <a:r>
                        <a:rPr sz="700" spc="-40" dirty="0">
                          <a:solidFill>
                            <a:srgbClr val="00455F"/>
                          </a:solidFill>
                          <a:latin typeface="Lucida Sans Unicode"/>
                          <a:cs typeface="Lucida Sans Unicode"/>
                        </a:rPr>
                        <a:t> </a:t>
                      </a:r>
                      <a:r>
                        <a:rPr sz="700" spc="45" dirty="0">
                          <a:solidFill>
                            <a:srgbClr val="00455F"/>
                          </a:solidFill>
                          <a:latin typeface="Lucida Sans Unicode"/>
                          <a:cs typeface="Lucida Sans Unicode"/>
                        </a:rPr>
                        <a:t>and</a:t>
                      </a:r>
                      <a:r>
                        <a:rPr sz="700" spc="-40" dirty="0">
                          <a:solidFill>
                            <a:srgbClr val="00455F"/>
                          </a:solidFill>
                          <a:latin typeface="Lucida Sans Unicode"/>
                          <a:cs typeface="Lucida Sans Unicode"/>
                        </a:rPr>
                        <a:t> </a:t>
                      </a:r>
                      <a:r>
                        <a:rPr sz="700" spc="45" dirty="0">
                          <a:solidFill>
                            <a:srgbClr val="00455F"/>
                          </a:solidFill>
                          <a:latin typeface="Lucida Sans Unicode"/>
                          <a:cs typeface="Lucida Sans Unicode"/>
                        </a:rPr>
                        <a:t>ads</a:t>
                      </a:r>
                      <a:endParaRPr sz="700" dirty="0">
                        <a:latin typeface="Lucida Sans Unicode"/>
                        <a:cs typeface="Lucida Sans Unicode"/>
                      </a:endParaRPr>
                    </a:p>
                  </a:txBody>
                  <a:tcPr marL="0" marR="0" marT="41275" marB="0">
                    <a:lnL w="19050">
                      <a:solidFill>
                        <a:srgbClr val="FFFFFF"/>
                      </a:solidFill>
                      <a:prstDash val="solid"/>
                    </a:lnL>
                    <a:lnR w="19050">
                      <a:solidFill>
                        <a:srgbClr val="FFFFFF"/>
                      </a:solidFill>
                      <a:prstDash val="solid"/>
                    </a:lnR>
                    <a:lnT w="9525">
                      <a:solidFill>
                        <a:srgbClr val="232D5A"/>
                      </a:solidFill>
                      <a:prstDash val="solid"/>
                    </a:lnT>
                    <a:lnB w="9525">
                      <a:solidFill>
                        <a:srgbClr val="232D5A"/>
                      </a:solidFill>
                      <a:prstDash val="solid"/>
                    </a:lnB>
                    <a:solidFill>
                      <a:srgbClr val="E4F5FC"/>
                    </a:solidFill>
                  </a:tcPr>
                </a:tc>
                <a:tc>
                  <a:txBody>
                    <a:bodyPr/>
                    <a:lstStyle/>
                    <a:p>
                      <a:pPr marL="85090">
                        <a:lnSpc>
                          <a:spcPts val="830"/>
                        </a:lnSpc>
                        <a:spcBef>
                          <a:spcPts val="325"/>
                        </a:spcBef>
                      </a:pPr>
                      <a:r>
                        <a:rPr sz="700" spc="-5" dirty="0">
                          <a:solidFill>
                            <a:srgbClr val="00455F"/>
                          </a:solidFill>
                          <a:latin typeface="Lucida Sans Unicode"/>
                          <a:cs typeface="Lucida Sans Unicode"/>
                        </a:rPr>
                        <a:t>M</a:t>
                      </a:r>
                      <a:r>
                        <a:rPr sz="700" dirty="0">
                          <a:solidFill>
                            <a:srgbClr val="00455F"/>
                          </a:solidFill>
                          <a:latin typeface="Lucida Sans Unicode"/>
                          <a:cs typeface="Lucida Sans Unicode"/>
                        </a:rPr>
                        <a:t>OFU</a:t>
                      </a:r>
                      <a:r>
                        <a:rPr sz="700" spc="-30" dirty="0">
                          <a:solidFill>
                            <a:srgbClr val="00455F"/>
                          </a:solidFill>
                          <a:latin typeface="Lucida Sans Unicode"/>
                          <a:cs typeface="Lucida Sans Unicode"/>
                        </a:rPr>
                        <a:t> </a:t>
                      </a:r>
                      <a:r>
                        <a:rPr sz="700" spc="5" dirty="0">
                          <a:solidFill>
                            <a:srgbClr val="00455F"/>
                          </a:solidFill>
                          <a:latin typeface="Lucida Sans Unicode"/>
                          <a:cs typeface="Lucida Sans Unicode"/>
                        </a:rPr>
                        <a:t>T</a:t>
                      </a:r>
                      <a:r>
                        <a:rPr sz="700" dirty="0">
                          <a:solidFill>
                            <a:srgbClr val="00455F"/>
                          </a:solidFill>
                          <a:latin typeface="Lucida Sans Unicode"/>
                          <a:cs typeface="Lucida Sans Unicode"/>
                        </a:rPr>
                        <a:t>a</a:t>
                      </a:r>
                      <a:r>
                        <a:rPr sz="700" spc="5" dirty="0">
                          <a:solidFill>
                            <a:srgbClr val="00455F"/>
                          </a:solidFill>
                          <a:latin typeface="Lucida Sans Unicode"/>
                          <a:cs typeface="Lucida Sans Unicode"/>
                        </a:rPr>
                        <a:t>c</a:t>
                      </a:r>
                      <a:r>
                        <a:rPr sz="700" dirty="0">
                          <a:solidFill>
                            <a:srgbClr val="00455F"/>
                          </a:solidFill>
                          <a:latin typeface="Lucida Sans Unicode"/>
                          <a:cs typeface="Lucida Sans Unicode"/>
                        </a:rPr>
                        <a:t>ti</a:t>
                      </a:r>
                      <a:r>
                        <a:rPr sz="700" spc="5" dirty="0">
                          <a:solidFill>
                            <a:srgbClr val="00455F"/>
                          </a:solidFill>
                          <a:latin typeface="Lucida Sans Unicode"/>
                          <a:cs typeface="Lucida Sans Unicode"/>
                        </a:rPr>
                        <a:t>c</a:t>
                      </a:r>
                      <a:r>
                        <a:rPr sz="700" dirty="0">
                          <a:solidFill>
                            <a:srgbClr val="00455F"/>
                          </a:solidFill>
                          <a:latin typeface="Lucida Sans Unicode"/>
                          <a:cs typeface="Lucida Sans Unicode"/>
                        </a:rPr>
                        <a:t>s:</a:t>
                      </a:r>
                      <a:endParaRPr sz="700" dirty="0">
                        <a:latin typeface="Lucida Sans Unicode"/>
                        <a:cs typeface="Lucida Sans Unicode"/>
                      </a:endParaRPr>
                    </a:p>
                    <a:p>
                      <a:pPr marL="313690" indent="-229235">
                        <a:lnSpc>
                          <a:spcPts val="830"/>
                        </a:lnSpc>
                        <a:buAutoNum type="arabicPeriod"/>
                        <a:tabLst>
                          <a:tab pos="313690" algn="l"/>
                          <a:tab pos="314325" algn="l"/>
                        </a:tabLst>
                      </a:pPr>
                      <a:r>
                        <a:rPr sz="700" spc="15" dirty="0">
                          <a:solidFill>
                            <a:srgbClr val="00455F"/>
                          </a:solidFill>
                          <a:latin typeface="Lucida Sans Unicode"/>
                          <a:cs typeface="Lucida Sans Unicode"/>
                        </a:rPr>
                        <a:t>Market</a:t>
                      </a:r>
                      <a:r>
                        <a:rPr sz="700" spc="-40" dirty="0">
                          <a:solidFill>
                            <a:srgbClr val="00455F"/>
                          </a:solidFill>
                          <a:latin typeface="Lucida Sans Unicode"/>
                          <a:cs typeface="Lucida Sans Unicode"/>
                        </a:rPr>
                        <a:t> </a:t>
                      </a:r>
                      <a:r>
                        <a:rPr sz="700" spc="10" dirty="0">
                          <a:solidFill>
                            <a:srgbClr val="00455F"/>
                          </a:solidFill>
                          <a:latin typeface="Lucida Sans Unicode"/>
                          <a:cs typeface="Lucida Sans Unicode"/>
                        </a:rPr>
                        <a:t>through</a:t>
                      </a:r>
                      <a:r>
                        <a:rPr sz="700" spc="-40" dirty="0">
                          <a:solidFill>
                            <a:srgbClr val="00455F"/>
                          </a:solidFill>
                          <a:latin typeface="Lucida Sans Unicode"/>
                          <a:cs typeface="Lucida Sans Unicode"/>
                        </a:rPr>
                        <a:t> </a:t>
                      </a:r>
                      <a:r>
                        <a:rPr sz="700" spc="-5" dirty="0">
                          <a:solidFill>
                            <a:srgbClr val="00455F"/>
                          </a:solidFill>
                          <a:latin typeface="Lucida Sans Unicode"/>
                          <a:cs typeface="Lucida Sans Unicode"/>
                        </a:rPr>
                        <a:t>MOFU</a:t>
                      </a:r>
                      <a:r>
                        <a:rPr sz="700" spc="-30" dirty="0">
                          <a:solidFill>
                            <a:srgbClr val="00455F"/>
                          </a:solidFill>
                          <a:latin typeface="Lucida Sans Unicode"/>
                          <a:cs typeface="Lucida Sans Unicode"/>
                        </a:rPr>
                        <a:t> </a:t>
                      </a:r>
                      <a:r>
                        <a:rPr sz="700" spc="25" dirty="0">
                          <a:solidFill>
                            <a:srgbClr val="00455F"/>
                          </a:solidFill>
                          <a:latin typeface="Lucida Sans Unicode"/>
                          <a:cs typeface="Lucida Sans Unicode"/>
                        </a:rPr>
                        <a:t>tactics</a:t>
                      </a:r>
                      <a:r>
                        <a:rPr sz="700" spc="-40" dirty="0">
                          <a:solidFill>
                            <a:srgbClr val="00455F"/>
                          </a:solidFill>
                          <a:latin typeface="Lucida Sans Unicode"/>
                          <a:cs typeface="Lucida Sans Unicode"/>
                        </a:rPr>
                        <a:t> </a:t>
                      </a:r>
                      <a:r>
                        <a:rPr sz="700" spc="-60" dirty="0">
                          <a:solidFill>
                            <a:srgbClr val="00455F"/>
                          </a:solidFill>
                          <a:latin typeface="Lucida Sans Unicode"/>
                          <a:cs typeface="Lucida Sans Unicode"/>
                        </a:rPr>
                        <a:t>+</a:t>
                      </a:r>
                      <a:endParaRPr sz="700" dirty="0">
                        <a:latin typeface="Lucida Sans Unicode"/>
                        <a:cs typeface="Lucida Sans Unicode"/>
                      </a:endParaRPr>
                    </a:p>
                    <a:p>
                      <a:pPr marL="313690" marR="388620" indent="-228600">
                        <a:lnSpc>
                          <a:spcPts val="819"/>
                        </a:lnSpc>
                        <a:spcBef>
                          <a:spcPts val="90"/>
                        </a:spcBef>
                        <a:buAutoNum type="arabicPeriod"/>
                        <a:tabLst>
                          <a:tab pos="313690" algn="l"/>
                          <a:tab pos="314325" algn="l"/>
                        </a:tabLst>
                      </a:pPr>
                      <a:r>
                        <a:rPr sz="700" spc="35" dirty="0">
                          <a:solidFill>
                            <a:srgbClr val="00455F"/>
                          </a:solidFill>
                          <a:latin typeface="Lucida Sans Unicode"/>
                          <a:cs typeface="Lucida Sans Unicode"/>
                        </a:rPr>
                        <a:t>Segment</a:t>
                      </a:r>
                      <a:r>
                        <a:rPr sz="700" spc="-50" dirty="0">
                          <a:solidFill>
                            <a:srgbClr val="00455F"/>
                          </a:solidFill>
                          <a:latin typeface="Lucida Sans Unicode"/>
                          <a:cs typeface="Lucida Sans Unicode"/>
                        </a:rPr>
                        <a:t> </a:t>
                      </a:r>
                      <a:r>
                        <a:rPr sz="700" spc="45" dirty="0">
                          <a:solidFill>
                            <a:srgbClr val="00455F"/>
                          </a:solidFill>
                          <a:latin typeface="Lucida Sans Unicode"/>
                          <a:cs typeface="Lucida Sans Unicode"/>
                        </a:rPr>
                        <a:t>and</a:t>
                      </a:r>
                      <a:r>
                        <a:rPr sz="700" spc="-45" dirty="0">
                          <a:solidFill>
                            <a:srgbClr val="00455F"/>
                          </a:solidFill>
                          <a:latin typeface="Lucida Sans Unicode"/>
                          <a:cs typeface="Lucida Sans Unicode"/>
                        </a:rPr>
                        <a:t> </a:t>
                      </a:r>
                      <a:r>
                        <a:rPr sz="700" spc="25" dirty="0">
                          <a:solidFill>
                            <a:srgbClr val="00455F"/>
                          </a:solidFill>
                          <a:latin typeface="Lucida Sans Unicode"/>
                          <a:cs typeface="Lucida Sans Unicode"/>
                        </a:rPr>
                        <a:t>persona</a:t>
                      </a:r>
                      <a:r>
                        <a:rPr sz="700" spc="-45" dirty="0">
                          <a:solidFill>
                            <a:srgbClr val="00455F"/>
                          </a:solidFill>
                          <a:latin typeface="Lucida Sans Unicode"/>
                          <a:cs typeface="Lucida Sans Unicode"/>
                        </a:rPr>
                        <a:t> </a:t>
                      </a:r>
                      <a:r>
                        <a:rPr sz="700" spc="40" dirty="0">
                          <a:solidFill>
                            <a:srgbClr val="00455F"/>
                          </a:solidFill>
                          <a:latin typeface="Lucida Sans Unicode"/>
                          <a:cs typeface="Lucida Sans Unicode"/>
                        </a:rPr>
                        <a:t>based </a:t>
                      </a:r>
                      <a:r>
                        <a:rPr sz="700" spc="-204" dirty="0">
                          <a:solidFill>
                            <a:srgbClr val="00455F"/>
                          </a:solidFill>
                          <a:latin typeface="Lucida Sans Unicode"/>
                          <a:cs typeface="Lucida Sans Unicode"/>
                        </a:rPr>
                        <a:t> </a:t>
                      </a:r>
                      <a:r>
                        <a:rPr sz="700" spc="20" dirty="0">
                          <a:solidFill>
                            <a:srgbClr val="00455F"/>
                          </a:solidFill>
                          <a:latin typeface="Lucida Sans Unicode"/>
                          <a:cs typeface="Lucida Sans Unicode"/>
                        </a:rPr>
                        <a:t>Personalised</a:t>
                      </a:r>
                      <a:r>
                        <a:rPr sz="700" spc="140" dirty="0">
                          <a:solidFill>
                            <a:srgbClr val="00455F"/>
                          </a:solidFill>
                          <a:latin typeface="Lucida Sans Unicode"/>
                          <a:cs typeface="Lucida Sans Unicode"/>
                        </a:rPr>
                        <a:t> </a:t>
                      </a:r>
                      <a:r>
                        <a:rPr sz="700" spc="20" dirty="0">
                          <a:solidFill>
                            <a:srgbClr val="00455F"/>
                          </a:solidFill>
                          <a:latin typeface="Lucida Sans Unicode"/>
                          <a:cs typeface="Lucida Sans Unicode"/>
                        </a:rPr>
                        <a:t>Emails</a:t>
                      </a:r>
                      <a:endParaRPr sz="700" dirty="0">
                        <a:latin typeface="Lucida Sans Unicode"/>
                        <a:cs typeface="Lucida Sans Unicode"/>
                      </a:endParaRPr>
                    </a:p>
                    <a:p>
                      <a:pPr marL="313690" indent="-229235">
                        <a:lnSpc>
                          <a:spcPts val="815"/>
                        </a:lnSpc>
                        <a:spcBef>
                          <a:spcPts val="20"/>
                        </a:spcBef>
                        <a:buAutoNum type="arabicPeriod"/>
                        <a:tabLst>
                          <a:tab pos="313690" algn="l"/>
                          <a:tab pos="314325" algn="l"/>
                        </a:tabLst>
                      </a:pPr>
                      <a:r>
                        <a:rPr sz="700" spc="10" dirty="0">
                          <a:solidFill>
                            <a:srgbClr val="00455F"/>
                          </a:solidFill>
                          <a:latin typeface="Lucida Sans Unicode"/>
                          <a:cs typeface="Lucida Sans Unicode"/>
                        </a:rPr>
                        <a:t>Tailored</a:t>
                      </a:r>
                      <a:r>
                        <a:rPr sz="700" spc="-45" dirty="0">
                          <a:solidFill>
                            <a:srgbClr val="00455F"/>
                          </a:solidFill>
                          <a:latin typeface="Lucida Sans Unicode"/>
                          <a:cs typeface="Lucida Sans Unicode"/>
                        </a:rPr>
                        <a:t> </a:t>
                      </a:r>
                      <a:r>
                        <a:rPr sz="700" spc="40" dirty="0">
                          <a:solidFill>
                            <a:srgbClr val="00455F"/>
                          </a:solidFill>
                          <a:latin typeface="Lucida Sans Unicode"/>
                          <a:cs typeface="Lucida Sans Unicode"/>
                        </a:rPr>
                        <a:t>campaigns</a:t>
                      </a:r>
                      <a:r>
                        <a:rPr sz="700" spc="-40" dirty="0">
                          <a:solidFill>
                            <a:srgbClr val="00455F"/>
                          </a:solidFill>
                          <a:latin typeface="Lucida Sans Unicode"/>
                          <a:cs typeface="Lucida Sans Unicode"/>
                        </a:rPr>
                        <a:t> </a:t>
                      </a:r>
                      <a:r>
                        <a:rPr sz="700" spc="-10" dirty="0">
                          <a:solidFill>
                            <a:srgbClr val="00455F"/>
                          </a:solidFill>
                          <a:latin typeface="Lucida Sans Unicode"/>
                          <a:cs typeface="Lucida Sans Unicode"/>
                        </a:rPr>
                        <a:t>for</a:t>
                      </a:r>
                      <a:r>
                        <a:rPr sz="700" spc="-35" dirty="0">
                          <a:solidFill>
                            <a:srgbClr val="00455F"/>
                          </a:solidFill>
                          <a:latin typeface="Lucida Sans Unicode"/>
                          <a:cs typeface="Lucida Sans Unicode"/>
                        </a:rPr>
                        <a:t> </a:t>
                      </a:r>
                      <a:r>
                        <a:rPr sz="700" spc="5" dirty="0">
                          <a:solidFill>
                            <a:srgbClr val="00455F"/>
                          </a:solidFill>
                          <a:latin typeface="Lucida Sans Unicode"/>
                          <a:cs typeface="Lucida Sans Unicode"/>
                        </a:rPr>
                        <a:t>solutions</a:t>
                      </a:r>
                      <a:endParaRPr sz="700" dirty="0">
                        <a:latin typeface="Lucida Sans Unicode"/>
                        <a:cs typeface="Lucida Sans Unicode"/>
                      </a:endParaRPr>
                    </a:p>
                    <a:p>
                      <a:pPr marL="313690" indent="-229235">
                        <a:lnSpc>
                          <a:spcPts val="815"/>
                        </a:lnSpc>
                        <a:buAutoNum type="arabicPeriod"/>
                        <a:tabLst>
                          <a:tab pos="313690" algn="l"/>
                          <a:tab pos="314325" algn="l"/>
                        </a:tabLst>
                      </a:pPr>
                      <a:r>
                        <a:rPr sz="700" dirty="0">
                          <a:solidFill>
                            <a:srgbClr val="00455F"/>
                          </a:solidFill>
                          <a:latin typeface="Lucida Sans Unicode"/>
                          <a:cs typeface="Lucida Sans Unicode"/>
                        </a:rPr>
                        <a:t>Utilise</a:t>
                      </a:r>
                      <a:r>
                        <a:rPr sz="700" spc="-55" dirty="0">
                          <a:solidFill>
                            <a:srgbClr val="00455F"/>
                          </a:solidFill>
                          <a:latin typeface="Lucida Sans Unicode"/>
                          <a:cs typeface="Lucida Sans Unicode"/>
                        </a:rPr>
                        <a:t> </a:t>
                      </a:r>
                      <a:r>
                        <a:rPr sz="700" dirty="0">
                          <a:solidFill>
                            <a:srgbClr val="00455F"/>
                          </a:solidFill>
                          <a:latin typeface="Lucida Sans Unicode"/>
                          <a:cs typeface="Lucida Sans Unicode"/>
                        </a:rPr>
                        <a:t>TL/body</a:t>
                      </a:r>
                      <a:r>
                        <a:rPr sz="700" spc="-50" dirty="0">
                          <a:solidFill>
                            <a:srgbClr val="00455F"/>
                          </a:solidFill>
                          <a:latin typeface="Lucida Sans Unicode"/>
                          <a:cs typeface="Lucida Sans Unicode"/>
                        </a:rPr>
                        <a:t> </a:t>
                      </a:r>
                      <a:r>
                        <a:rPr sz="700" spc="35" dirty="0">
                          <a:solidFill>
                            <a:srgbClr val="00455F"/>
                          </a:solidFill>
                          <a:latin typeface="Lucida Sans Unicode"/>
                          <a:cs typeface="Lucida Sans Unicode"/>
                        </a:rPr>
                        <a:t>copy</a:t>
                      </a:r>
                      <a:endParaRPr sz="700" dirty="0">
                        <a:latin typeface="Lucida Sans Unicode"/>
                        <a:cs typeface="Lucida Sans Unicode"/>
                      </a:endParaRPr>
                    </a:p>
                  </a:txBody>
                  <a:tcPr marL="0" marR="0" marT="41275" marB="0">
                    <a:lnL w="19050">
                      <a:solidFill>
                        <a:srgbClr val="FFFFFF"/>
                      </a:solidFill>
                      <a:prstDash val="solid"/>
                    </a:lnL>
                    <a:lnR w="19050">
                      <a:solidFill>
                        <a:srgbClr val="FFFFFF"/>
                      </a:solidFill>
                      <a:prstDash val="solid"/>
                    </a:lnR>
                    <a:lnT w="9525">
                      <a:solidFill>
                        <a:srgbClr val="232D5A"/>
                      </a:solidFill>
                      <a:prstDash val="solid"/>
                    </a:lnT>
                    <a:lnB w="9525">
                      <a:solidFill>
                        <a:srgbClr val="232D5A"/>
                      </a:solidFill>
                      <a:prstDash val="solid"/>
                    </a:lnB>
                    <a:solidFill>
                      <a:srgbClr val="F1E9F3"/>
                    </a:solidFill>
                  </a:tcPr>
                </a:tc>
                <a:tc>
                  <a:txBody>
                    <a:bodyPr/>
                    <a:lstStyle/>
                    <a:p>
                      <a:pPr marL="85090">
                        <a:lnSpc>
                          <a:spcPct val="100000"/>
                        </a:lnSpc>
                        <a:spcBef>
                          <a:spcPts val="229"/>
                        </a:spcBef>
                      </a:pPr>
                      <a:r>
                        <a:rPr sz="700" spc="-5" dirty="0">
                          <a:solidFill>
                            <a:srgbClr val="00455F"/>
                          </a:solidFill>
                          <a:latin typeface="Lucida Sans Unicode"/>
                          <a:cs typeface="Lucida Sans Unicode"/>
                        </a:rPr>
                        <a:t>B</a:t>
                      </a:r>
                      <a:r>
                        <a:rPr sz="700" dirty="0">
                          <a:solidFill>
                            <a:srgbClr val="00455F"/>
                          </a:solidFill>
                          <a:latin typeface="Lucida Sans Unicode"/>
                          <a:cs typeface="Lucida Sans Unicode"/>
                        </a:rPr>
                        <a:t>OFU</a:t>
                      </a:r>
                      <a:r>
                        <a:rPr sz="700" spc="-30" dirty="0">
                          <a:solidFill>
                            <a:srgbClr val="00455F"/>
                          </a:solidFill>
                          <a:latin typeface="Lucida Sans Unicode"/>
                          <a:cs typeface="Lucida Sans Unicode"/>
                        </a:rPr>
                        <a:t> </a:t>
                      </a:r>
                      <a:r>
                        <a:rPr sz="700" dirty="0">
                          <a:solidFill>
                            <a:srgbClr val="00455F"/>
                          </a:solidFill>
                          <a:latin typeface="Lucida Sans Unicode"/>
                          <a:cs typeface="Lucida Sans Unicode"/>
                        </a:rPr>
                        <a:t>Tactics:</a:t>
                      </a:r>
                      <a:endParaRPr sz="700" dirty="0">
                        <a:latin typeface="Lucida Sans Unicode"/>
                        <a:cs typeface="Lucida Sans Unicode"/>
                      </a:endParaRPr>
                    </a:p>
                    <a:p>
                      <a:pPr marL="313690" marR="551815" indent="-228600">
                        <a:lnSpc>
                          <a:spcPts val="790"/>
                        </a:lnSpc>
                        <a:spcBef>
                          <a:spcPts val="140"/>
                        </a:spcBef>
                        <a:buAutoNum type="arabicPeriod"/>
                        <a:tabLst>
                          <a:tab pos="313690" algn="l"/>
                          <a:tab pos="314325" algn="l"/>
                        </a:tabLst>
                      </a:pPr>
                      <a:r>
                        <a:rPr sz="700" spc="45" dirty="0">
                          <a:solidFill>
                            <a:srgbClr val="00455F"/>
                          </a:solidFill>
                          <a:latin typeface="Lucida Sans Unicode"/>
                          <a:cs typeface="Lucida Sans Unicode"/>
                        </a:rPr>
                        <a:t>Case </a:t>
                      </a:r>
                      <a:r>
                        <a:rPr sz="700" spc="15" dirty="0">
                          <a:solidFill>
                            <a:srgbClr val="00455F"/>
                          </a:solidFill>
                          <a:latin typeface="Lucida Sans Unicode"/>
                          <a:cs typeface="Lucida Sans Unicode"/>
                        </a:rPr>
                        <a:t>studies </a:t>
                      </a:r>
                      <a:r>
                        <a:rPr sz="700" spc="35" dirty="0">
                          <a:solidFill>
                            <a:srgbClr val="00455F"/>
                          </a:solidFill>
                          <a:latin typeface="Lucida Sans Unicode"/>
                          <a:cs typeface="Lucida Sans Unicode"/>
                        </a:rPr>
                        <a:t>by </a:t>
                      </a:r>
                      <a:r>
                        <a:rPr sz="700" spc="40" dirty="0">
                          <a:solidFill>
                            <a:srgbClr val="00455F"/>
                          </a:solidFill>
                          <a:latin typeface="Lucida Sans Unicode"/>
                          <a:cs typeface="Lucida Sans Unicode"/>
                        </a:rPr>
                        <a:t> </a:t>
                      </a:r>
                      <a:r>
                        <a:rPr sz="700" dirty="0">
                          <a:solidFill>
                            <a:srgbClr val="00455F"/>
                          </a:solidFill>
                          <a:latin typeface="Lucida Sans Unicode"/>
                          <a:cs typeface="Lucida Sans Unicode"/>
                        </a:rPr>
                        <a:t>appli</a:t>
                      </a:r>
                      <a:r>
                        <a:rPr sz="700" spc="5" dirty="0">
                          <a:solidFill>
                            <a:srgbClr val="00455F"/>
                          </a:solidFill>
                          <a:latin typeface="Lucida Sans Unicode"/>
                          <a:cs typeface="Lucida Sans Unicode"/>
                        </a:rPr>
                        <a:t>c</a:t>
                      </a:r>
                      <a:r>
                        <a:rPr sz="700" dirty="0">
                          <a:solidFill>
                            <a:srgbClr val="00455F"/>
                          </a:solidFill>
                          <a:latin typeface="Lucida Sans Unicode"/>
                          <a:cs typeface="Lucida Sans Unicode"/>
                        </a:rPr>
                        <a:t>atio</a:t>
                      </a:r>
                      <a:r>
                        <a:rPr sz="700" spc="-5" dirty="0">
                          <a:solidFill>
                            <a:srgbClr val="00455F"/>
                          </a:solidFill>
                          <a:latin typeface="Lucida Sans Unicode"/>
                          <a:cs typeface="Lucida Sans Unicode"/>
                        </a:rPr>
                        <a:t>n</a:t>
                      </a:r>
                      <a:r>
                        <a:rPr sz="700" dirty="0">
                          <a:solidFill>
                            <a:srgbClr val="00455F"/>
                          </a:solidFill>
                          <a:latin typeface="Lucida Sans Unicode"/>
                          <a:cs typeface="Lucida Sans Unicode"/>
                        </a:rPr>
                        <a:t>/i</a:t>
                      </a:r>
                      <a:r>
                        <a:rPr sz="700" spc="-5" dirty="0">
                          <a:solidFill>
                            <a:srgbClr val="00455F"/>
                          </a:solidFill>
                          <a:latin typeface="Lucida Sans Unicode"/>
                          <a:cs typeface="Lucida Sans Unicode"/>
                        </a:rPr>
                        <a:t>n</a:t>
                      </a:r>
                      <a:r>
                        <a:rPr sz="700" dirty="0">
                          <a:solidFill>
                            <a:srgbClr val="00455F"/>
                          </a:solidFill>
                          <a:latin typeface="Lucida Sans Unicode"/>
                          <a:cs typeface="Lucida Sans Unicode"/>
                        </a:rPr>
                        <a:t>d</a:t>
                      </a:r>
                      <a:r>
                        <a:rPr sz="700" spc="-5" dirty="0">
                          <a:solidFill>
                            <a:srgbClr val="00455F"/>
                          </a:solidFill>
                          <a:latin typeface="Lucida Sans Unicode"/>
                          <a:cs typeface="Lucida Sans Unicode"/>
                        </a:rPr>
                        <a:t>u</a:t>
                      </a:r>
                      <a:r>
                        <a:rPr sz="700" dirty="0">
                          <a:solidFill>
                            <a:srgbClr val="00455F"/>
                          </a:solidFill>
                          <a:latin typeface="Lucida Sans Unicode"/>
                          <a:cs typeface="Lucida Sans Unicode"/>
                        </a:rPr>
                        <a:t>st</a:t>
                      </a:r>
                      <a:r>
                        <a:rPr sz="700" spc="5" dirty="0">
                          <a:solidFill>
                            <a:srgbClr val="00455F"/>
                          </a:solidFill>
                          <a:latin typeface="Lucida Sans Unicode"/>
                          <a:cs typeface="Lucida Sans Unicode"/>
                        </a:rPr>
                        <a:t>r</a:t>
                      </a:r>
                      <a:r>
                        <a:rPr sz="700" dirty="0">
                          <a:solidFill>
                            <a:srgbClr val="00455F"/>
                          </a:solidFill>
                          <a:latin typeface="Lucida Sans Unicode"/>
                          <a:cs typeface="Lucida Sans Unicode"/>
                        </a:rPr>
                        <a:t>y</a:t>
                      </a:r>
                      <a:endParaRPr sz="700" dirty="0">
                        <a:latin typeface="Lucida Sans Unicode"/>
                        <a:cs typeface="Lucida Sans Unicode"/>
                      </a:endParaRPr>
                    </a:p>
                    <a:p>
                      <a:pPr marL="313690" indent="-229235">
                        <a:lnSpc>
                          <a:spcPts val="815"/>
                        </a:lnSpc>
                        <a:spcBef>
                          <a:spcPts val="55"/>
                        </a:spcBef>
                        <a:buAutoNum type="arabicPeriod"/>
                        <a:tabLst>
                          <a:tab pos="313690" algn="l"/>
                          <a:tab pos="314325" algn="l"/>
                        </a:tabLst>
                      </a:pPr>
                      <a:r>
                        <a:rPr sz="700" spc="20" dirty="0">
                          <a:solidFill>
                            <a:srgbClr val="00455F"/>
                          </a:solidFill>
                          <a:latin typeface="Lucida Sans Unicode"/>
                          <a:cs typeface="Lucida Sans Unicode"/>
                        </a:rPr>
                        <a:t>References</a:t>
                      </a:r>
                      <a:endParaRPr sz="700" dirty="0">
                        <a:latin typeface="Lucida Sans Unicode"/>
                        <a:cs typeface="Lucida Sans Unicode"/>
                      </a:endParaRPr>
                    </a:p>
                    <a:p>
                      <a:pPr marL="313690" indent="-229235">
                        <a:lnSpc>
                          <a:spcPts val="815"/>
                        </a:lnSpc>
                        <a:buAutoNum type="arabicPeriod"/>
                        <a:tabLst>
                          <a:tab pos="313690" algn="l"/>
                          <a:tab pos="314325" algn="l"/>
                        </a:tabLst>
                      </a:pPr>
                      <a:r>
                        <a:rPr sz="700" spc="-5" dirty="0">
                          <a:solidFill>
                            <a:srgbClr val="00455F"/>
                          </a:solidFill>
                          <a:latin typeface="Lucida Sans Unicode"/>
                          <a:cs typeface="Lucida Sans Unicode"/>
                        </a:rPr>
                        <a:t>Nu</a:t>
                      </a:r>
                      <a:r>
                        <a:rPr sz="700" spc="5" dirty="0">
                          <a:solidFill>
                            <a:srgbClr val="00455F"/>
                          </a:solidFill>
                          <a:latin typeface="Lucida Sans Unicode"/>
                          <a:cs typeface="Lucida Sans Unicode"/>
                        </a:rPr>
                        <a:t>r</a:t>
                      </a:r>
                      <a:r>
                        <a:rPr sz="700" dirty="0">
                          <a:solidFill>
                            <a:srgbClr val="00455F"/>
                          </a:solidFill>
                          <a:latin typeface="Lucida Sans Unicode"/>
                          <a:cs typeface="Lucida Sans Unicode"/>
                        </a:rPr>
                        <a:t>t</a:t>
                      </a:r>
                      <a:r>
                        <a:rPr sz="700" spc="-5" dirty="0">
                          <a:solidFill>
                            <a:srgbClr val="00455F"/>
                          </a:solidFill>
                          <a:latin typeface="Lucida Sans Unicode"/>
                          <a:cs typeface="Lucida Sans Unicode"/>
                        </a:rPr>
                        <a:t>u</a:t>
                      </a:r>
                      <a:r>
                        <a:rPr sz="700" spc="5" dirty="0">
                          <a:solidFill>
                            <a:srgbClr val="00455F"/>
                          </a:solidFill>
                          <a:latin typeface="Lucida Sans Unicode"/>
                          <a:cs typeface="Lucida Sans Unicode"/>
                        </a:rPr>
                        <a:t>r</a:t>
                      </a:r>
                      <a:r>
                        <a:rPr sz="700" dirty="0">
                          <a:solidFill>
                            <a:srgbClr val="00455F"/>
                          </a:solidFill>
                          <a:latin typeface="Lucida Sans Unicode"/>
                          <a:cs typeface="Lucida Sans Unicode"/>
                        </a:rPr>
                        <a:t>e</a:t>
                      </a:r>
                      <a:r>
                        <a:rPr sz="700" spc="-30" dirty="0">
                          <a:solidFill>
                            <a:srgbClr val="00455F"/>
                          </a:solidFill>
                          <a:latin typeface="Lucida Sans Unicode"/>
                          <a:cs typeface="Lucida Sans Unicode"/>
                        </a:rPr>
                        <a:t> </a:t>
                      </a:r>
                      <a:r>
                        <a:rPr sz="700" spc="5" dirty="0">
                          <a:solidFill>
                            <a:srgbClr val="00455F"/>
                          </a:solidFill>
                          <a:latin typeface="Lucida Sans Unicode"/>
                          <a:cs typeface="Lucida Sans Unicode"/>
                        </a:rPr>
                        <a:t>e</a:t>
                      </a:r>
                      <a:r>
                        <a:rPr sz="700" spc="-5" dirty="0">
                          <a:solidFill>
                            <a:srgbClr val="00455F"/>
                          </a:solidFill>
                          <a:latin typeface="Lucida Sans Unicode"/>
                          <a:cs typeface="Lucida Sans Unicode"/>
                        </a:rPr>
                        <a:t>m</a:t>
                      </a:r>
                      <a:r>
                        <a:rPr sz="700" dirty="0">
                          <a:solidFill>
                            <a:srgbClr val="00455F"/>
                          </a:solidFill>
                          <a:latin typeface="Lucida Sans Unicode"/>
                          <a:cs typeface="Lucida Sans Unicode"/>
                        </a:rPr>
                        <a:t>ails</a:t>
                      </a:r>
                      <a:endParaRPr sz="700" dirty="0">
                        <a:latin typeface="Lucida Sans Unicode"/>
                        <a:cs typeface="Lucida Sans Unicode"/>
                      </a:endParaRPr>
                    </a:p>
                  </a:txBody>
                  <a:tcPr marL="0" marR="0" marT="29209" marB="0">
                    <a:lnL w="19050">
                      <a:solidFill>
                        <a:srgbClr val="FFFFFF"/>
                      </a:solidFill>
                      <a:prstDash val="solid"/>
                    </a:lnL>
                    <a:lnR w="19050">
                      <a:solidFill>
                        <a:srgbClr val="FFFFFF"/>
                      </a:solidFill>
                      <a:prstDash val="solid"/>
                    </a:lnR>
                    <a:lnT w="9525">
                      <a:solidFill>
                        <a:srgbClr val="232D5A"/>
                      </a:solidFill>
                      <a:prstDash val="solid"/>
                    </a:lnT>
                    <a:lnB w="9525">
                      <a:solidFill>
                        <a:srgbClr val="232D5A"/>
                      </a:solidFill>
                      <a:prstDash val="solid"/>
                    </a:lnB>
                    <a:solidFill>
                      <a:srgbClr val="E4F4EE"/>
                    </a:solidFill>
                  </a:tcPr>
                </a:tc>
                <a:tc>
                  <a:txBody>
                    <a:bodyPr/>
                    <a:lstStyle/>
                    <a:p>
                      <a:pPr marL="85090">
                        <a:lnSpc>
                          <a:spcPct val="100000"/>
                        </a:lnSpc>
                        <a:spcBef>
                          <a:spcPts val="229"/>
                        </a:spcBef>
                      </a:pPr>
                      <a:r>
                        <a:rPr sz="700" spc="-5" dirty="0">
                          <a:solidFill>
                            <a:srgbClr val="00455F"/>
                          </a:solidFill>
                          <a:latin typeface="Lucida Sans Unicode"/>
                          <a:cs typeface="Lucida Sans Unicode"/>
                        </a:rPr>
                        <a:t>R</a:t>
                      </a:r>
                      <a:r>
                        <a:rPr sz="700" dirty="0">
                          <a:solidFill>
                            <a:srgbClr val="00455F"/>
                          </a:solidFill>
                          <a:latin typeface="Lucida Sans Unicode"/>
                          <a:cs typeface="Lucida Sans Unicode"/>
                        </a:rPr>
                        <a:t>OFU</a:t>
                      </a:r>
                      <a:r>
                        <a:rPr sz="700" spc="-30" dirty="0">
                          <a:solidFill>
                            <a:srgbClr val="00455F"/>
                          </a:solidFill>
                          <a:latin typeface="Lucida Sans Unicode"/>
                          <a:cs typeface="Lucida Sans Unicode"/>
                        </a:rPr>
                        <a:t> </a:t>
                      </a:r>
                      <a:r>
                        <a:rPr sz="700" dirty="0">
                          <a:solidFill>
                            <a:srgbClr val="00455F"/>
                          </a:solidFill>
                          <a:latin typeface="Lucida Sans Unicode"/>
                          <a:cs typeface="Lucida Sans Unicode"/>
                        </a:rPr>
                        <a:t>Tactics:</a:t>
                      </a:r>
                      <a:endParaRPr sz="700" dirty="0">
                        <a:latin typeface="Lucida Sans Unicode"/>
                        <a:cs typeface="Lucida Sans Unicode"/>
                      </a:endParaRPr>
                    </a:p>
                    <a:p>
                      <a:pPr marL="313690" indent="-229235">
                        <a:lnSpc>
                          <a:spcPts val="815"/>
                        </a:lnSpc>
                        <a:spcBef>
                          <a:spcPts val="70"/>
                        </a:spcBef>
                        <a:buAutoNum type="arabicPeriod"/>
                        <a:tabLst>
                          <a:tab pos="313690" algn="l"/>
                          <a:tab pos="314325" algn="l"/>
                        </a:tabLst>
                      </a:pPr>
                      <a:r>
                        <a:rPr sz="700" spc="20" dirty="0">
                          <a:solidFill>
                            <a:srgbClr val="00455F"/>
                          </a:solidFill>
                          <a:latin typeface="Lucida Sans Unicode"/>
                          <a:cs typeface="Lucida Sans Unicode"/>
                        </a:rPr>
                        <a:t>Customer</a:t>
                      </a:r>
                      <a:r>
                        <a:rPr sz="700" spc="-45" dirty="0">
                          <a:solidFill>
                            <a:srgbClr val="00455F"/>
                          </a:solidFill>
                          <a:latin typeface="Lucida Sans Unicode"/>
                          <a:cs typeface="Lucida Sans Unicode"/>
                        </a:rPr>
                        <a:t> </a:t>
                      </a:r>
                      <a:r>
                        <a:rPr sz="700" spc="10" dirty="0">
                          <a:solidFill>
                            <a:srgbClr val="00455F"/>
                          </a:solidFill>
                          <a:latin typeface="Lucida Sans Unicode"/>
                          <a:cs typeface="Lucida Sans Unicode"/>
                        </a:rPr>
                        <a:t>support</a:t>
                      </a:r>
                      <a:endParaRPr sz="700" dirty="0">
                        <a:latin typeface="Lucida Sans Unicode"/>
                        <a:cs typeface="Lucida Sans Unicode"/>
                      </a:endParaRPr>
                    </a:p>
                    <a:p>
                      <a:pPr marL="313690" indent="-229235">
                        <a:lnSpc>
                          <a:spcPts val="815"/>
                        </a:lnSpc>
                        <a:buAutoNum type="arabicPeriod"/>
                        <a:tabLst>
                          <a:tab pos="313690" algn="l"/>
                          <a:tab pos="314325" algn="l"/>
                        </a:tabLst>
                      </a:pPr>
                      <a:r>
                        <a:rPr sz="700" spc="10" dirty="0">
                          <a:solidFill>
                            <a:srgbClr val="00455F"/>
                          </a:solidFill>
                          <a:latin typeface="Lucida Sans Unicode"/>
                          <a:cs typeface="Lucida Sans Unicode"/>
                        </a:rPr>
                        <a:t>On-ongoing</a:t>
                      </a:r>
                      <a:r>
                        <a:rPr sz="700" spc="-50" dirty="0">
                          <a:solidFill>
                            <a:srgbClr val="00455F"/>
                          </a:solidFill>
                          <a:latin typeface="Lucida Sans Unicode"/>
                          <a:cs typeface="Lucida Sans Unicode"/>
                        </a:rPr>
                        <a:t> </a:t>
                      </a:r>
                      <a:r>
                        <a:rPr sz="700" spc="10" dirty="0">
                          <a:solidFill>
                            <a:srgbClr val="00455F"/>
                          </a:solidFill>
                          <a:latin typeface="Lucida Sans Unicode"/>
                          <a:cs typeface="Lucida Sans Unicode"/>
                        </a:rPr>
                        <a:t>training</a:t>
                      </a:r>
                      <a:endParaRPr sz="700" dirty="0">
                        <a:latin typeface="Lucida Sans Unicode"/>
                        <a:cs typeface="Lucida Sans Unicode"/>
                      </a:endParaRPr>
                    </a:p>
                    <a:p>
                      <a:pPr marL="313690" indent="-229235">
                        <a:lnSpc>
                          <a:spcPts val="815"/>
                        </a:lnSpc>
                        <a:spcBef>
                          <a:spcPts val="75"/>
                        </a:spcBef>
                        <a:buAutoNum type="arabicPeriod"/>
                        <a:tabLst>
                          <a:tab pos="313690" algn="l"/>
                          <a:tab pos="314325" algn="l"/>
                        </a:tabLst>
                      </a:pPr>
                      <a:r>
                        <a:rPr sz="700" dirty="0">
                          <a:solidFill>
                            <a:srgbClr val="00455F"/>
                          </a:solidFill>
                          <a:latin typeface="Lucida Sans Unicode"/>
                          <a:cs typeface="Lucida Sans Unicode"/>
                        </a:rPr>
                        <a:t>I</a:t>
                      </a:r>
                      <a:r>
                        <a:rPr sz="700" spc="-5" dirty="0">
                          <a:solidFill>
                            <a:srgbClr val="00455F"/>
                          </a:solidFill>
                          <a:latin typeface="Lucida Sans Unicode"/>
                          <a:cs typeface="Lucida Sans Unicode"/>
                        </a:rPr>
                        <a:t>n</a:t>
                      </a:r>
                      <a:r>
                        <a:rPr sz="700" dirty="0">
                          <a:solidFill>
                            <a:srgbClr val="00455F"/>
                          </a:solidFill>
                          <a:latin typeface="Lucida Sans Unicode"/>
                          <a:cs typeface="Lucida Sans Unicode"/>
                        </a:rPr>
                        <a:t>d</a:t>
                      </a:r>
                      <a:r>
                        <a:rPr sz="700" spc="-5" dirty="0">
                          <a:solidFill>
                            <a:srgbClr val="00455F"/>
                          </a:solidFill>
                          <a:latin typeface="Lucida Sans Unicode"/>
                          <a:cs typeface="Lucida Sans Unicode"/>
                        </a:rPr>
                        <a:t>u</a:t>
                      </a:r>
                      <a:r>
                        <a:rPr sz="700" dirty="0">
                          <a:solidFill>
                            <a:srgbClr val="00455F"/>
                          </a:solidFill>
                          <a:latin typeface="Lucida Sans Unicode"/>
                          <a:cs typeface="Lucida Sans Unicode"/>
                        </a:rPr>
                        <a:t>st</a:t>
                      </a:r>
                      <a:r>
                        <a:rPr sz="700" spc="5" dirty="0">
                          <a:solidFill>
                            <a:srgbClr val="00455F"/>
                          </a:solidFill>
                          <a:latin typeface="Lucida Sans Unicode"/>
                          <a:cs typeface="Lucida Sans Unicode"/>
                        </a:rPr>
                        <a:t>r</a:t>
                      </a:r>
                      <a:r>
                        <a:rPr sz="700" dirty="0">
                          <a:solidFill>
                            <a:srgbClr val="00455F"/>
                          </a:solidFill>
                          <a:latin typeface="Lucida Sans Unicode"/>
                          <a:cs typeface="Lucida Sans Unicode"/>
                        </a:rPr>
                        <a:t>y</a:t>
                      </a:r>
                      <a:r>
                        <a:rPr sz="700" spc="-30" dirty="0">
                          <a:solidFill>
                            <a:srgbClr val="00455F"/>
                          </a:solidFill>
                          <a:latin typeface="Lucida Sans Unicode"/>
                          <a:cs typeface="Lucida Sans Unicode"/>
                        </a:rPr>
                        <a:t> </a:t>
                      </a:r>
                      <a:r>
                        <a:rPr sz="700" dirty="0">
                          <a:solidFill>
                            <a:srgbClr val="00455F"/>
                          </a:solidFill>
                          <a:latin typeface="Lucida Sans Unicode"/>
                          <a:cs typeface="Lucida Sans Unicode"/>
                        </a:rPr>
                        <a:t>fo</a:t>
                      </a:r>
                      <a:r>
                        <a:rPr sz="700" spc="5" dirty="0">
                          <a:solidFill>
                            <a:srgbClr val="00455F"/>
                          </a:solidFill>
                          <a:latin typeface="Lucida Sans Unicode"/>
                          <a:cs typeface="Lucida Sans Unicode"/>
                        </a:rPr>
                        <a:t>r</a:t>
                      </a:r>
                      <a:r>
                        <a:rPr sz="700" spc="-5" dirty="0">
                          <a:solidFill>
                            <a:srgbClr val="00455F"/>
                          </a:solidFill>
                          <a:latin typeface="Lucida Sans Unicode"/>
                          <a:cs typeface="Lucida Sans Unicode"/>
                        </a:rPr>
                        <a:t>um</a:t>
                      </a:r>
                      <a:r>
                        <a:rPr sz="700" dirty="0">
                          <a:solidFill>
                            <a:srgbClr val="00455F"/>
                          </a:solidFill>
                          <a:latin typeface="Lucida Sans Unicode"/>
                          <a:cs typeface="Lucida Sans Unicode"/>
                        </a:rPr>
                        <a:t>s</a:t>
                      </a:r>
                      <a:endParaRPr sz="700" dirty="0">
                        <a:latin typeface="Lucida Sans Unicode"/>
                        <a:cs typeface="Lucida Sans Unicode"/>
                      </a:endParaRPr>
                    </a:p>
                    <a:p>
                      <a:pPr marL="313690" marR="507365" indent="-228600">
                        <a:lnSpc>
                          <a:spcPts val="790"/>
                        </a:lnSpc>
                        <a:spcBef>
                          <a:spcPts val="40"/>
                        </a:spcBef>
                        <a:buAutoNum type="arabicPeriod"/>
                        <a:tabLst>
                          <a:tab pos="313690" algn="l"/>
                          <a:tab pos="314325" algn="l"/>
                        </a:tabLst>
                      </a:pPr>
                      <a:r>
                        <a:rPr sz="700" spc="-5" dirty="0">
                          <a:solidFill>
                            <a:srgbClr val="00455F"/>
                          </a:solidFill>
                          <a:latin typeface="Lucida Sans Unicode"/>
                          <a:cs typeface="Lucida Sans Unicode"/>
                        </a:rPr>
                        <a:t>R</a:t>
                      </a:r>
                      <a:r>
                        <a:rPr sz="700" dirty="0">
                          <a:solidFill>
                            <a:srgbClr val="00455F"/>
                          </a:solidFill>
                          <a:latin typeface="Lucida Sans Unicode"/>
                          <a:cs typeface="Lucida Sans Unicode"/>
                        </a:rPr>
                        <a:t>oad</a:t>
                      </a:r>
                      <a:r>
                        <a:rPr sz="700" spc="-5" dirty="0">
                          <a:solidFill>
                            <a:srgbClr val="00455F"/>
                          </a:solidFill>
                          <a:latin typeface="Lucida Sans Unicode"/>
                          <a:cs typeface="Lucida Sans Unicode"/>
                        </a:rPr>
                        <a:t>m</a:t>
                      </a:r>
                      <a:r>
                        <a:rPr sz="700" dirty="0">
                          <a:solidFill>
                            <a:srgbClr val="00455F"/>
                          </a:solidFill>
                          <a:latin typeface="Lucida Sans Unicode"/>
                          <a:cs typeface="Lucida Sans Unicode"/>
                        </a:rPr>
                        <a:t>ap/i</a:t>
                      </a:r>
                      <a:r>
                        <a:rPr sz="700" spc="-5" dirty="0">
                          <a:solidFill>
                            <a:srgbClr val="00455F"/>
                          </a:solidFill>
                          <a:latin typeface="Lucida Sans Unicode"/>
                          <a:cs typeface="Lucida Sans Unicode"/>
                        </a:rPr>
                        <a:t>nn</a:t>
                      </a:r>
                      <a:r>
                        <a:rPr sz="700" dirty="0">
                          <a:solidFill>
                            <a:srgbClr val="00455F"/>
                          </a:solidFill>
                          <a:latin typeface="Lucida Sans Unicode"/>
                          <a:cs typeface="Lucida Sans Unicode"/>
                        </a:rPr>
                        <a:t>o</a:t>
                      </a:r>
                      <a:r>
                        <a:rPr sz="700" spc="-5" dirty="0">
                          <a:solidFill>
                            <a:srgbClr val="00455F"/>
                          </a:solidFill>
                          <a:latin typeface="Lucida Sans Unicode"/>
                          <a:cs typeface="Lucida Sans Unicode"/>
                        </a:rPr>
                        <a:t>v</a:t>
                      </a:r>
                      <a:r>
                        <a:rPr sz="700" dirty="0">
                          <a:solidFill>
                            <a:srgbClr val="00455F"/>
                          </a:solidFill>
                          <a:latin typeface="Lucida Sans Unicode"/>
                          <a:cs typeface="Lucida Sans Unicode"/>
                        </a:rPr>
                        <a:t>ation  </a:t>
                      </a:r>
                      <a:r>
                        <a:rPr sz="700" spc="10" dirty="0">
                          <a:solidFill>
                            <a:srgbClr val="00455F"/>
                          </a:solidFill>
                          <a:latin typeface="Lucida Sans Unicode"/>
                          <a:cs typeface="Lucida Sans Unicode"/>
                        </a:rPr>
                        <a:t>workshops</a:t>
                      </a:r>
                      <a:endParaRPr sz="700" dirty="0">
                        <a:latin typeface="Lucida Sans Unicode"/>
                        <a:cs typeface="Lucida Sans Unicode"/>
                      </a:endParaRPr>
                    </a:p>
                  </a:txBody>
                  <a:tcPr marL="0" marR="0" marT="29209" marB="0">
                    <a:lnL w="19050">
                      <a:solidFill>
                        <a:srgbClr val="FFFFFF"/>
                      </a:solidFill>
                      <a:prstDash val="solid"/>
                    </a:lnL>
                    <a:lnR w="19050">
                      <a:solidFill>
                        <a:srgbClr val="FFFFFF"/>
                      </a:solidFill>
                      <a:prstDash val="solid"/>
                    </a:lnR>
                    <a:lnT w="9525">
                      <a:solidFill>
                        <a:srgbClr val="232D5A"/>
                      </a:solidFill>
                      <a:prstDash val="solid"/>
                    </a:lnT>
                    <a:lnB w="9525">
                      <a:solidFill>
                        <a:srgbClr val="232D5A"/>
                      </a:solidFill>
                      <a:prstDash val="solid"/>
                    </a:lnB>
                    <a:solidFill>
                      <a:srgbClr val="F2F2F2"/>
                    </a:solidFill>
                  </a:tcPr>
                </a:tc>
                <a:extLst>
                  <a:ext uri="{0D108BD9-81ED-4DB2-BD59-A6C34878D82A}">
                    <a16:rowId xmlns:a16="http://schemas.microsoft.com/office/drawing/2014/main" val="10004"/>
                  </a:ext>
                </a:extLst>
              </a:tr>
              <a:tr h="831932">
                <a:tc>
                  <a:txBody>
                    <a:bodyPr/>
                    <a:lstStyle/>
                    <a:p>
                      <a:pPr marL="85090" marR="403860">
                        <a:lnSpc>
                          <a:spcPct val="108600"/>
                        </a:lnSpc>
                        <a:spcBef>
                          <a:spcPts val="160"/>
                        </a:spcBef>
                      </a:pPr>
                      <a:r>
                        <a:rPr sz="700" spc="-5" dirty="0">
                          <a:solidFill>
                            <a:srgbClr val="00455F"/>
                          </a:solidFill>
                          <a:latin typeface="Lucida Sans Unicode"/>
                          <a:cs typeface="Lucida Sans Unicode"/>
                        </a:rPr>
                        <a:t>MAR</a:t>
                      </a:r>
                      <a:r>
                        <a:rPr sz="700" spc="-10" dirty="0">
                          <a:solidFill>
                            <a:srgbClr val="00455F"/>
                          </a:solidFill>
                          <a:latin typeface="Lucida Sans Unicode"/>
                          <a:cs typeface="Lucida Sans Unicode"/>
                        </a:rPr>
                        <a:t>K</a:t>
                      </a:r>
                      <a:r>
                        <a:rPr sz="700" spc="-5" dirty="0">
                          <a:solidFill>
                            <a:srgbClr val="00455F"/>
                          </a:solidFill>
                          <a:latin typeface="Lucida Sans Unicode"/>
                          <a:cs typeface="Lucida Sans Unicode"/>
                        </a:rPr>
                        <a:t>E</a:t>
                      </a:r>
                      <a:r>
                        <a:rPr sz="700" dirty="0">
                          <a:solidFill>
                            <a:srgbClr val="00455F"/>
                          </a:solidFill>
                          <a:latin typeface="Lucida Sans Unicode"/>
                          <a:cs typeface="Lucida Sans Unicode"/>
                        </a:rPr>
                        <a:t>T</a:t>
                      </a:r>
                      <a:r>
                        <a:rPr sz="700" spc="-30" dirty="0">
                          <a:solidFill>
                            <a:srgbClr val="00455F"/>
                          </a:solidFill>
                          <a:latin typeface="Lucida Sans Unicode"/>
                          <a:cs typeface="Lucida Sans Unicode"/>
                        </a:rPr>
                        <a:t> </a:t>
                      </a:r>
                      <a:r>
                        <a:rPr sz="700" dirty="0">
                          <a:solidFill>
                            <a:srgbClr val="00455F"/>
                          </a:solidFill>
                          <a:latin typeface="Lucida Sans Unicode"/>
                          <a:cs typeface="Lucida Sans Unicode"/>
                        </a:rPr>
                        <a:t>TO</a:t>
                      </a:r>
                      <a:r>
                        <a:rPr sz="700" spc="-35" dirty="0">
                          <a:solidFill>
                            <a:srgbClr val="00455F"/>
                          </a:solidFill>
                          <a:latin typeface="Lucida Sans Unicode"/>
                          <a:cs typeface="Lucida Sans Unicode"/>
                        </a:rPr>
                        <a:t> </a:t>
                      </a:r>
                      <a:r>
                        <a:rPr sz="700" spc="-5" dirty="0">
                          <a:solidFill>
                            <a:srgbClr val="00455F"/>
                          </a:solidFill>
                          <a:latin typeface="Lucida Sans Unicode"/>
                          <a:cs typeface="Lucida Sans Unicode"/>
                        </a:rPr>
                        <a:t>EN</a:t>
                      </a:r>
                      <a:r>
                        <a:rPr sz="700" dirty="0">
                          <a:solidFill>
                            <a:srgbClr val="00455F"/>
                          </a:solidFill>
                          <a:latin typeface="Lucida Sans Unicode"/>
                          <a:cs typeface="Lucida Sans Unicode"/>
                        </a:rPr>
                        <a:t>T</a:t>
                      </a:r>
                      <a:r>
                        <a:rPr sz="700" spc="-5" dirty="0">
                          <a:solidFill>
                            <a:srgbClr val="00455F"/>
                          </a:solidFill>
                          <a:latin typeface="Lucida Sans Unicode"/>
                          <a:cs typeface="Lucida Sans Unicode"/>
                        </a:rPr>
                        <a:t>ERPR</a:t>
                      </a:r>
                      <a:r>
                        <a:rPr sz="700" dirty="0">
                          <a:solidFill>
                            <a:srgbClr val="00455F"/>
                          </a:solidFill>
                          <a:latin typeface="Lucida Sans Unicode"/>
                          <a:cs typeface="Lucida Sans Unicode"/>
                        </a:rPr>
                        <a:t>ISE  </a:t>
                      </a:r>
                      <a:r>
                        <a:rPr sz="700" spc="30" dirty="0">
                          <a:solidFill>
                            <a:srgbClr val="00455F"/>
                          </a:solidFill>
                          <a:latin typeface="Lucida Sans Unicode"/>
                          <a:cs typeface="Lucida Sans Unicode"/>
                        </a:rPr>
                        <a:t>(EMBED)</a:t>
                      </a:r>
                      <a:endParaRPr sz="700" dirty="0">
                        <a:latin typeface="Lucida Sans Unicode"/>
                        <a:cs typeface="Lucida Sans Unicode"/>
                      </a:endParaRPr>
                    </a:p>
                    <a:p>
                      <a:pPr marL="85090">
                        <a:lnSpc>
                          <a:spcPts val="830"/>
                        </a:lnSpc>
                        <a:spcBef>
                          <a:spcPts val="840"/>
                        </a:spcBef>
                      </a:pPr>
                      <a:r>
                        <a:rPr sz="700" spc="-15" dirty="0">
                          <a:solidFill>
                            <a:srgbClr val="00455F"/>
                          </a:solidFill>
                          <a:latin typeface="Lucida Sans Unicode"/>
                          <a:cs typeface="Lucida Sans Unicode"/>
                        </a:rPr>
                        <a:t>AUDIENCE:</a:t>
                      </a:r>
                      <a:endParaRPr sz="700" dirty="0">
                        <a:latin typeface="Lucida Sans Unicode"/>
                        <a:cs typeface="Lucida Sans Unicode"/>
                      </a:endParaRPr>
                    </a:p>
                    <a:p>
                      <a:pPr marL="85090">
                        <a:lnSpc>
                          <a:spcPts val="830"/>
                        </a:lnSpc>
                      </a:pPr>
                      <a:r>
                        <a:rPr sz="700" dirty="0">
                          <a:solidFill>
                            <a:srgbClr val="00455F"/>
                          </a:solidFill>
                          <a:latin typeface="Lucida Sans Unicode"/>
                          <a:cs typeface="Lucida Sans Unicode"/>
                        </a:rPr>
                        <a:t>O</a:t>
                      </a:r>
                      <a:r>
                        <a:rPr sz="700" spc="-5" dirty="0">
                          <a:solidFill>
                            <a:srgbClr val="00455F"/>
                          </a:solidFill>
                          <a:latin typeface="Lucida Sans Unicode"/>
                          <a:cs typeface="Lucida Sans Unicode"/>
                        </a:rPr>
                        <a:t>n</a:t>
                      </a:r>
                      <a:r>
                        <a:rPr sz="700" dirty="0">
                          <a:solidFill>
                            <a:srgbClr val="00455F"/>
                          </a:solidFill>
                          <a:latin typeface="Lucida Sans Unicode"/>
                          <a:cs typeface="Lucida Sans Unicode"/>
                        </a:rPr>
                        <a:t>e</a:t>
                      </a:r>
                      <a:r>
                        <a:rPr sz="700" spc="-30" dirty="0">
                          <a:solidFill>
                            <a:srgbClr val="00455F"/>
                          </a:solidFill>
                          <a:latin typeface="Lucida Sans Unicode"/>
                          <a:cs typeface="Lucida Sans Unicode"/>
                        </a:rPr>
                        <a:t> </a:t>
                      </a:r>
                      <a:r>
                        <a:rPr sz="700" dirty="0">
                          <a:solidFill>
                            <a:srgbClr val="00455F"/>
                          </a:solidFill>
                          <a:latin typeface="Lucida Sans Unicode"/>
                          <a:cs typeface="Lucida Sans Unicode"/>
                        </a:rPr>
                        <a:t>sp</a:t>
                      </a:r>
                      <a:r>
                        <a:rPr sz="700" spc="5" dirty="0">
                          <a:solidFill>
                            <a:srgbClr val="00455F"/>
                          </a:solidFill>
                          <a:latin typeface="Lucida Sans Unicode"/>
                          <a:cs typeface="Lucida Sans Unicode"/>
                        </a:rPr>
                        <a:t>e</a:t>
                      </a:r>
                      <a:r>
                        <a:rPr sz="700" dirty="0">
                          <a:solidFill>
                            <a:srgbClr val="00455F"/>
                          </a:solidFill>
                          <a:latin typeface="Lucida Sans Unicode"/>
                          <a:cs typeface="Lucida Sans Unicode"/>
                        </a:rPr>
                        <a:t>ci</a:t>
                      </a:r>
                      <a:r>
                        <a:rPr sz="700" spc="5" dirty="0">
                          <a:solidFill>
                            <a:srgbClr val="00455F"/>
                          </a:solidFill>
                          <a:latin typeface="Lucida Sans Unicode"/>
                          <a:cs typeface="Lucida Sans Unicode"/>
                        </a:rPr>
                        <a:t>f</a:t>
                      </a:r>
                      <a:r>
                        <a:rPr sz="700" dirty="0">
                          <a:solidFill>
                            <a:srgbClr val="00455F"/>
                          </a:solidFill>
                          <a:latin typeface="Lucida Sans Unicode"/>
                          <a:cs typeface="Lucida Sans Unicode"/>
                        </a:rPr>
                        <a:t>ic</a:t>
                      </a:r>
                      <a:r>
                        <a:rPr sz="700" spc="-30" dirty="0">
                          <a:solidFill>
                            <a:srgbClr val="00455F"/>
                          </a:solidFill>
                          <a:latin typeface="Lucida Sans Unicode"/>
                          <a:cs typeface="Lucida Sans Unicode"/>
                        </a:rPr>
                        <a:t> </a:t>
                      </a:r>
                      <a:r>
                        <a:rPr sz="700" dirty="0">
                          <a:solidFill>
                            <a:srgbClr val="00455F"/>
                          </a:solidFill>
                          <a:latin typeface="Lucida Sans Unicode"/>
                          <a:cs typeface="Lucida Sans Unicode"/>
                        </a:rPr>
                        <a:t>c</a:t>
                      </a:r>
                      <a:r>
                        <a:rPr sz="700" spc="-5" dirty="0">
                          <a:solidFill>
                            <a:srgbClr val="00455F"/>
                          </a:solidFill>
                          <a:latin typeface="Lucida Sans Unicode"/>
                          <a:cs typeface="Lucida Sans Unicode"/>
                        </a:rPr>
                        <a:t>u</a:t>
                      </a:r>
                      <a:r>
                        <a:rPr sz="700" dirty="0">
                          <a:solidFill>
                            <a:srgbClr val="00455F"/>
                          </a:solidFill>
                          <a:latin typeface="Lucida Sans Unicode"/>
                          <a:cs typeface="Lucida Sans Unicode"/>
                        </a:rPr>
                        <a:t>sto</a:t>
                      </a:r>
                      <a:r>
                        <a:rPr sz="700" spc="-5" dirty="0">
                          <a:solidFill>
                            <a:srgbClr val="00455F"/>
                          </a:solidFill>
                          <a:latin typeface="Lucida Sans Unicode"/>
                          <a:cs typeface="Lucida Sans Unicode"/>
                        </a:rPr>
                        <a:t>m</a:t>
                      </a:r>
                      <a:r>
                        <a:rPr sz="700" spc="5" dirty="0">
                          <a:solidFill>
                            <a:srgbClr val="00455F"/>
                          </a:solidFill>
                          <a:latin typeface="Lucida Sans Unicode"/>
                          <a:cs typeface="Lucida Sans Unicode"/>
                        </a:rPr>
                        <a:t>e</a:t>
                      </a:r>
                      <a:r>
                        <a:rPr sz="700" dirty="0">
                          <a:solidFill>
                            <a:srgbClr val="00455F"/>
                          </a:solidFill>
                          <a:latin typeface="Lucida Sans Unicode"/>
                          <a:cs typeface="Lucida Sans Unicode"/>
                        </a:rPr>
                        <a:t>r</a:t>
                      </a:r>
                      <a:endParaRPr sz="700" dirty="0">
                        <a:latin typeface="Lucida Sans Unicode"/>
                        <a:cs typeface="Lucida Sans Unicode"/>
                      </a:endParaRPr>
                    </a:p>
                  </a:txBody>
                  <a:tcPr marL="0" marR="0" marT="20320" marB="0">
                    <a:lnL w="19050">
                      <a:solidFill>
                        <a:srgbClr val="FFFFFF"/>
                      </a:solidFill>
                      <a:prstDash val="solid"/>
                    </a:lnL>
                    <a:lnR w="19050">
                      <a:solidFill>
                        <a:srgbClr val="FFFFFF"/>
                      </a:solidFill>
                      <a:prstDash val="solid"/>
                    </a:lnR>
                    <a:lnT w="9525">
                      <a:solidFill>
                        <a:srgbClr val="232D5A"/>
                      </a:solidFill>
                      <a:prstDash val="solid"/>
                    </a:lnT>
                    <a:lnB w="19050">
                      <a:solidFill>
                        <a:srgbClr val="FFFFFF"/>
                      </a:solidFill>
                      <a:prstDash val="solid"/>
                    </a:lnB>
                    <a:solidFill>
                      <a:srgbClr val="F2F2F2"/>
                    </a:solidFill>
                  </a:tcPr>
                </a:tc>
                <a:tc>
                  <a:txBody>
                    <a:bodyPr/>
                    <a:lstStyle/>
                    <a:p>
                      <a:pPr marL="256540" marR="95885" indent="-171450">
                        <a:lnSpc>
                          <a:spcPct val="101400"/>
                        </a:lnSpc>
                        <a:spcBef>
                          <a:spcPts val="219"/>
                        </a:spcBef>
                        <a:buFont typeface="Arial MT"/>
                        <a:buChar char="•"/>
                        <a:tabLst>
                          <a:tab pos="256540" algn="l"/>
                          <a:tab pos="257175" algn="l"/>
                        </a:tabLst>
                      </a:pPr>
                      <a:r>
                        <a:rPr sz="700" spc="20" dirty="0">
                          <a:solidFill>
                            <a:srgbClr val="00455F"/>
                          </a:solidFill>
                          <a:latin typeface="Lucida Sans Unicode"/>
                          <a:cs typeface="Lucida Sans Unicode"/>
                        </a:rPr>
                        <a:t>Spin</a:t>
                      </a:r>
                      <a:r>
                        <a:rPr sz="700" spc="-50" dirty="0">
                          <a:solidFill>
                            <a:srgbClr val="00455F"/>
                          </a:solidFill>
                          <a:latin typeface="Lucida Sans Unicode"/>
                          <a:cs typeface="Lucida Sans Unicode"/>
                        </a:rPr>
                        <a:t> </a:t>
                      </a:r>
                      <a:r>
                        <a:rPr sz="700" spc="15" dirty="0">
                          <a:solidFill>
                            <a:srgbClr val="00455F"/>
                          </a:solidFill>
                          <a:latin typeface="Lucida Sans Unicode"/>
                          <a:cs typeface="Lucida Sans Unicode"/>
                        </a:rPr>
                        <a:t>the</a:t>
                      </a:r>
                      <a:r>
                        <a:rPr sz="700" spc="-35" dirty="0">
                          <a:solidFill>
                            <a:srgbClr val="00455F"/>
                          </a:solidFill>
                          <a:latin typeface="Lucida Sans Unicode"/>
                          <a:cs typeface="Lucida Sans Unicode"/>
                        </a:rPr>
                        <a:t> </a:t>
                      </a:r>
                      <a:r>
                        <a:rPr sz="700" spc="40" dirty="0">
                          <a:solidFill>
                            <a:srgbClr val="00455F"/>
                          </a:solidFill>
                          <a:latin typeface="Lucida Sans Unicode"/>
                          <a:cs typeface="Lucida Sans Unicode"/>
                        </a:rPr>
                        <a:t>above</a:t>
                      </a:r>
                      <a:r>
                        <a:rPr sz="700" spc="-40" dirty="0">
                          <a:solidFill>
                            <a:srgbClr val="00455F"/>
                          </a:solidFill>
                          <a:latin typeface="Lucida Sans Unicode"/>
                          <a:cs typeface="Lucida Sans Unicode"/>
                        </a:rPr>
                        <a:t> </a:t>
                      </a:r>
                      <a:r>
                        <a:rPr sz="700" spc="5" dirty="0">
                          <a:solidFill>
                            <a:srgbClr val="00455F"/>
                          </a:solidFill>
                          <a:latin typeface="Lucida Sans Unicode"/>
                          <a:cs typeface="Lucida Sans Unicode"/>
                        </a:rPr>
                        <a:t>to</a:t>
                      </a:r>
                      <a:r>
                        <a:rPr sz="700" spc="-40" dirty="0">
                          <a:solidFill>
                            <a:srgbClr val="00455F"/>
                          </a:solidFill>
                          <a:latin typeface="Lucida Sans Unicode"/>
                          <a:cs typeface="Lucida Sans Unicode"/>
                        </a:rPr>
                        <a:t> </a:t>
                      </a:r>
                      <a:r>
                        <a:rPr sz="700" spc="10" dirty="0">
                          <a:solidFill>
                            <a:srgbClr val="00455F"/>
                          </a:solidFill>
                          <a:latin typeface="Lucida Sans Unicode"/>
                          <a:cs typeface="Lucida Sans Unicode"/>
                        </a:rPr>
                        <a:t>talk</a:t>
                      </a:r>
                      <a:r>
                        <a:rPr sz="700" spc="-45" dirty="0">
                          <a:solidFill>
                            <a:srgbClr val="00455F"/>
                          </a:solidFill>
                          <a:latin typeface="Lucida Sans Unicode"/>
                          <a:cs typeface="Lucida Sans Unicode"/>
                        </a:rPr>
                        <a:t> </a:t>
                      </a:r>
                      <a:r>
                        <a:rPr sz="700" spc="30" dirty="0">
                          <a:solidFill>
                            <a:srgbClr val="00455F"/>
                          </a:solidFill>
                          <a:latin typeface="Lucida Sans Unicode"/>
                          <a:cs typeface="Lucida Sans Unicode"/>
                        </a:rPr>
                        <a:t>about</a:t>
                      </a:r>
                      <a:r>
                        <a:rPr sz="700" spc="-40" dirty="0">
                          <a:solidFill>
                            <a:srgbClr val="00455F"/>
                          </a:solidFill>
                          <a:latin typeface="Lucida Sans Unicode"/>
                          <a:cs typeface="Lucida Sans Unicode"/>
                        </a:rPr>
                        <a:t> </a:t>
                      </a:r>
                      <a:r>
                        <a:rPr sz="700" spc="15" dirty="0">
                          <a:solidFill>
                            <a:srgbClr val="00455F"/>
                          </a:solidFill>
                          <a:latin typeface="Lucida Sans Unicode"/>
                          <a:cs typeface="Lucida Sans Unicode"/>
                        </a:rPr>
                        <a:t>the </a:t>
                      </a:r>
                      <a:r>
                        <a:rPr sz="700" spc="-204" dirty="0">
                          <a:solidFill>
                            <a:srgbClr val="00455F"/>
                          </a:solidFill>
                          <a:latin typeface="Lucida Sans Unicode"/>
                          <a:cs typeface="Lucida Sans Unicode"/>
                        </a:rPr>
                        <a:t> </a:t>
                      </a:r>
                      <a:r>
                        <a:rPr sz="700" spc="-5" dirty="0">
                          <a:solidFill>
                            <a:srgbClr val="00455F"/>
                          </a:solidFill>
                          <a:latin typeface="Lucida Sans Unicode"/>
                          <a:cs typeface="Lucida Sans Unicode"/>
                        </a:rPr>
                        <a:t>joint </a:t>
                      </a:r>
                      <a:r>
                        <a:rPr sz="700" spc="30" dirty="0">
                          <a:solidFill>
                            <a:srgbClr val="00455F"/>
                          </a:solidFill>
                          <a:latin typeface="Lucida Sans Unicode"/>
                          <a:cs typeface="Lucida Sans Unicode"/>
                        </a:rPr>
                        <a:t>value </a:t>
                      </a:r>
                      <a:r>
                        <a:rPr sz="700" spc="5" dirty="0">
                          <a:solidFill>
                            <a:srgbClr val="00455F"/>
                          </a:solidFill>
                          <a:latin typeface="Lucida Sans Unicode"/>
                          <a:cs typeface="Lucida Sans Unicode"/>
                        </a:rPr>
                        <a:t>with </a:t>
                      </a:r>
                      <a:r>
                        <a:rPr sz="700" spc="15" dirty="0">
                          <a:solidFill>
                            <a:srgbClr val="00455F"/>
                          </a:solidFill>
                          <a:latin typeface="Lucida Sans Unicode"/>
                          <a:cs typeface="Lucida Sans Unicode"/>
                        </a:rPr>
                        <a:t>the </a:t>
                      </a:r>
                      <a:r>
                        <a:rPr sz="700" spc="20" dirty="0">
                          <a:solidFill>
                            <a:srgbClr val="00455F"/>
                          </a:solidFill>
                          <a:latin typeface="Lucida Sans Unicode"/>
                          <a:cs typeface="Lucida Sans Unicode"/>
                        </a:rPr>
                        <a:t>partner </a:t>
                      </a:r>
                      <a:r>
                        <a:rPr sz="700" u="sng" spc="5" dirty="0">
                          <a:solidFill>
                            <a:srgbClr val="00455F"/>
                          </a:solidFill>
                          <a:uFill>
                            <a:solidFill>
                              <a:srgbClr val="00455F"/>
                            </a:solidFill>
                          </a:uFill>
                          <a:latin typeface="Lucida Sans Unicode"/>
                          <a:cs typeface="Lucida Sans Unicode"/>
                        </a:rPr>
                        <a:t>to </a:t>
                      </a:r>
                      <a:r>
                        <a:rPr sz="700" spc="10" dirty="0">
                          <a:solidFill>
                            <a:srgbClr val="00455F"/>
                          </a:solidFill>
                          <a:latin typeface="Lucida Sans Unicode"/>
                          <a:cs typeface="Lucida Sans Unicode"/>
                        </a:rPr>
                        <a:t> </a:t>
                      </a:r>
                      <a:r>
                        <a:rPr sz="700" u="sng" spc="20" dirty="0">
                          <a:solidFill>
                            <a:srgbClr val="00455F"/>
                          </a:solidFill>
                          <a:uFill>
                            <a:solidFill>
                              <a:srgbClr val="00455F"/>
                            </a:solidFill>
                          </a:uFill>
                          <a:latin typeface="Lucida Sans Unicode"/>
                          <a:cs typeface="Lucida Sans Unicode"/>
                        </a:rPr>
                        <a:t>one</a:t>
                      </a:r>
                      <a:r>
                        <a:rPr sz="700" u="sng" spc="-40" dirty="0">
                          <a:solidFill>
                            <a:srgbClr val="00455F"/>
                          </a:solidFill>
                          <a:uFill>
                            <a:solidFill>
                              <a:srgbClr val="00455F"/>
                            </a:solidFill>
                          </a:uFill>
                          <a:latin typeface="Lucida Sans Unicode"/>
                          <a:cs typeface="Lucida Sans Unicode"/>
                        </a:rPr>
                        <a:t> </a:t>
                      </a:r>
                      <a:r>
                        <a:rPr sz="700" u="sng" spc="20" dirty="0">
                          <a:solidFill>
                            <a:srgbClr val="00455F"/>
                          </a:solidFill>
                          <a:uFill>
                            <a:solidFill>
                              <a:srgbClr val="00455F"/>
                            </a:solidFill>
                          </a:uFill>
                          <a:latin typeface="Lucida Sans Unicode"/>
                          <a:cs typeface="Lucida Sans Unicode"/>
                        </a:rPr>
                        <a:t>specific</a:t>
                      </a:r>
                      <a:r>
                        <a:rPr sz="700" u="sng" spc="-35" dirty="0">
                          <a:solidFill>
                            <a:srgbClr val="00455F"/>
                          </a:solidFill>
                          <a:uFill>
                            <a:solidFill>
                              <a:srgbClr val="00455F"/>
                            </a:solidFill>
                          </a:uFill>
                          <a:latin typeface="Lucida Sans Unicode"/>
                          <a:cs typeface="Lucida Sans Unicode"/>
                        </a:rPr>
                        <a:t> </a:t>
                      </a:r>
                      <a:r>
                        <a:rPr sz="700" u="sng" spc="30" dirty="0">
                          <a:solidFill>
                            <a:srgbClr val="00455F"/>
                          </a:solidFill>
                          <a:uFill>
                            <a:solidFill>
                              <a:srgbClr val="00455F"/>
                            </a:solidFill>
                          </a:uFill>
                          <a:latin typeface="Lucida Sans Unicode"/>
                          <a:cs typeface="Lucida Sans Unicode"/>
                        </a:rPr>
                        <a:t>end</a:t>
                      </a:r>
                      <a:r>
                        <a:rPr sz="700" u="sng" spc="-40" dirty="0">
                          <a:solidFill>
                            <a:srgbClr val="00455F"/>
                          </a:solidFill>
                          <a:uFill>
                            <a:solidFill>
                              <a:srgbClr val="00455F"/>
                            </a:solidFill>
                          </a:uFill>
                          <a:latin typeface="Lucida Sans Unicode"/>
                          <a:cs typeface="Lucida Sans Unicode"/>
                        </a:rPr>
                        <a:t> </a:t>
                      </a:r>
                      <a:r>
                        <a:rPr sz="700" u="sng" spc="25" dirty="0">
                          <a:solidFill>
                            <a:srgbClr val="00455F"/>
                          </a:solidFill>
                          <a:uFill>
                            <a:solidFill>
                              <a:srgbClr val="00455F"/>
                            </a:solidFill>
                          </a:uFill>
                          <a:latin typeface="Lucida Sans Unicode"/>
                          <a:cs typeface="Lucida Sans Unicode"/>
                        </a:rPr>
                        <a:t>customer</a:t>
                      </a:r>
                      <a:endParaRPr sz="700" dirty="0">
                        <a:latin typeface="Lucida Sans Unicode"/>
                        <a:cs typeface="Lucida Sans Unicode"/>
                      </a:endParaRPr>
                    </a:p>
                  </a:txBody>
                  <a:tcPr marL="0" marR="0" marT="27939" marB="0">
                    <a:lnL w="19050">
                      <a:solidFill>
                        <a:srgbClr val="FFFFFF"/>
                      </a:solidFill>
                      <a:prstDash val="solid"/>
                    </a:lnL>
                    <a:lnR w="19050">
                      <a:solidFill>
                        <a:srgbClr val="FFFFFF"/>
                      </a:solidFill>
                      <a:prstDash val="solid"/>
                    </a:lnR>
                    <a:lnT w="9525">
                      <a:solidFill>
                        <a:srgbClr val="232D5A"/>
                      </a:solidFill>
                      <a:prstDash val="solid"/>
                    </a:lnT>
                    <a:lnB w="19050">
                      <a:solidFill>
                        <a:srgbClr val="FFFFFF"/>
                      </a:solidFill>
                      <a:prstDash val="solid"/>
                    </a:lnB>
                    <a:solidFill>
                      <a:srgbClr val="FEFCED"/>
                    </a:solidFill>
                  </a:tcPr>
                </a:tc>
                <a:tc>
                  <a:txBody>
                    <a:bodyPr/>
                    <a:lstStyle/>
                    <a:p>
                      <a:pPr marL="85090">
                        <a:lnSpc>
                          <a:spcPts val="830"/>
                        </a:lnSpc>
                        <a:spcBef>
                          <a:spcPts val="325"/>
                        </a:spcBef>
                      </a:pPr>
                      <a:r>
                        <a:rPr sz="700" spc="5" dirty="0">
                          <a:solidFill>
                            <a:srgbClr val="00455F"/>
                          </a:solidFill>
                          <a:latin typeface="Lucida Sans Unicode"/>
                          <a:cs typeface="Lucida Sans Unicode"/>
                        </a:rPr>
                        <a:t>T</a:t>
                      </a:r>
                      <a:r>
                        <a:rPr sz="700" dirty="0">
                          <a:solidFill>
                            <a:srgbClr val="00455F"/>
                          </a:solidFill>
                          <a:latin typeface="Lucida Sans Unicode"/>
                          <a:cs typeface="Lucida Sans Unicode"/>
                        </a:rPr>
                        <a:t>OFU</a:t>
                      </a:r>
                      <a:r>
                        <a:rPr sz="700" spc="-30" dirty="0">
                          <a:solidFill>
                            <a:srgbClr val="00455F"/>
                          </a:solidFill>
                          <a:latin typeface="Lucida Sans Unicode"/>
                          <a:cs typeface="Lucida Sans Unicode"/>
                        </a:rPr>
                        <a:t> </a:t>
                      </a:r>
                      <a:r>
                        <a:rPr sz="700" spc="-5" dirty="0">
                          <a:solidFill>
                            <a:srgbClr val="00455F"/>
                          </a:solidFill>
                          <a:latin typeface="Lucida Sans Unicode"/>
                          <a:cs typeface="Lucida Sans Unicode"/>
                        </a:rPr>
                        <a:t>C</a:t>
                      </a:r>
                      <a:r>
                        <a:rPr sz="700" dirty="0">
                          <a:solidFill>
                            <a:srgbClr val="00455F"/>
                          </a:solidFill>
                          <a:latin typeface="Lucida Sans Unicode"/>
                          <a:cs typeface="Lucida Sans Unicode"/>
                        </a:rPr>
                        <a:t>o</a:t>
                      </a:r>
                      <a:r>
                        <a:rPr sz="700" spc="-5" dirty="0">
                          <a:solidFill>
                            <a:srgbClr val="00455F"/>
                          </a:solidFill>
                          <a:latin typeface="Lucida Sans Unicode"/>
                          <a:cs typeface="Lucida Sans Unicode"/>
                        </a:rPr>
                        <a:t>n</a:t>
                      </a:r>
                      <a:r>
                        <a:rPr sz="700" dirty="0">
                          <a:solidFill>
                            <a:srgbClr val="00455F"/>
                          </a:solidFill>
                          <a:latin typeface="Lucida Sans Unicode"/>
                          <a:cs typeface="Lucida Sans Unicode"/>
                        </a:rPr>
                        <a:t>t</a:t>
                      </a:r>
                      <a:r>
                        <a:rPr sz="700" spc="5" dirty="0">
                          <a:solidFill>
                            <a:srgbClr val="00455F"/>
                          </a:solidFill>
                          <a:latin typeface="Lucida Sans Unicode"/>
                          <a:cs typeface="Lucida Sans Unicode"/>
                        </a:rPr>
                        <a:t>e</a:t>
                      </a:r>
                      <a:r>
                        <a:rPr sz="700" spc="-5" dirty="0">
                          <a:solidFill>
                            <a:srgbClr val="00455F"/>
                          </a:solidFill>
                          <a:latin typeface="Lucida Sans Unicode"/>
                          <a:cs typeface="Lucida Sans Unicode"/>
                        </a:rPr>
                        <a:t>n</a:t>
                      </a:r>
                      <a:r>
                        <a:rPr sz="700" dirty="0">
                          <a:solidFill>
                            <a:srgbClr val="00455F"/>
                          </a:solidFill>
                          <a:latin typeface="Lucida Sans Unicode"/>
                          <a:cs typeface="Lucida Sans Unicode"/>
                        </a:rPr>
                        <a:t>t:</a:t>
                      </a:r>
                      <a:endParaRPr sz="700" dirty="0">
                        <a:latin typeface="Lucida Sans Unicode"/>
                        <a:cs typeface="Lucida Sans Unicode"/>
                      </a:endParaRPr>
                    </a:p>
                    <a:p>
                      <a:pPr marL="313690" indent="-229235">
                        <a:lnSpc>
                          <a:spcPts val="830"/>
                        </a:lnSpc>
                        <a:buAutoNum type="arabicPeriod"/>
                        <a:tabLst>
                          <a:tab pos="313690" algn="l"/>
                          <a:tab pos="314325" algn="l"/>
                        </a:tabLst>
                      </a:pPr>
                      <a:r>
                        <a:rPr sz="700" spc="35" dirty="0">
                          <a:solidFill>
                            <a:srgbClr val="00455F"/>
                          </a:solidFill>
                          <a:latin typeface="Lucida Sans Unicode"/>
                          <a:cs typeface="Lucida Sans Unicode"/>
                        </a:rPr>
                        <a:t>Joint</a:t>
                      </a:r>
                      <a:r>
                        <a:rPr sz="700" spc="-35" dirty="0">
                          <a:solidFill>
                            <a:srgbClr val="00455F"/>
                          </a:solidFill>
                          <a:latin typeface="Lucida Sans Unicode"/>
                          <a:cs typeface="Lucida Sans Unicode"/>
                        </a:rPr>
                        <a:t> </a:t>
                      </a:r>
                      <a:r>
                        <a:rPr sz="700" spc="20" dirty="0">
                          <a:solidFill>
                            <a:srgbClr val="00455F"/>
                          </a:solidFill>
                          <a:latin typeface="Lucida Sans Unicode"/>
                          <a:cs typeface="Lucida Sans Unicode"/>
                        </a:rPr>
                        <a:t>papers/blogs</a:t>
                      </a:r>
                      <a:r>
                        <a:rPr sz="700" spc="-30" dirty="0">
                          <a:solidFill>
                            <a:srgbClr val="00455F"/>
                          </a:solidFill>
                          <a:latin typeface="Lucida Sans Unicode"/>
                          <a:cs typeface="Lucida Sans Unicode"/>
                        </a:rPr>
                        <a:t> </a:t>
                      </a:r>
                      <a:r>
                        <a:rPr sz="700" spc="20" dirty="0">
                          <a:solidFill>
                            <a:srgbClr val="00455F"/>
                          </a:solidFill>
                          <a:latin typeface="Lucida Sans Unicode"/>
                          <a:cs typeface="Lucida Sans Unicode"/>
                        </a:rPr>
                        <a:t>directed</a:t>
                      </a:r>
                      <a:r>
                        <a:rPr sz="700" spc="-30" dirty="0">
                          <a:solidFill>
                            <a:srgbClr val="00455F"/>
                          </a:solidFill>
                          <a:latin typeface="Lucida Sans Unicode"/>
                          <a:cs typeface="Lucida Sans Unicode"/>
                        </a:rPr>
                        <a:t> </a:t>
                      </a:r>
                      <a:r>
                        <a:rPr sz="700" spc="40" dirty="0">
                          <a:solidFill>
                            <a:srgbClr val="00455F"/>
                          </a:solidFill>
                          <a:latin typeface="Lucida Sans Unicode"/>
                          <a:cs typeface="Lucida Sans Unicode"/>
                        </a:rPr>
                        <a:t>at</a:t>
                      </a:r>
                      <a:r>
                        <a:rPr sz="700" spc="-30" dirty="0">
                          <a:solidFill>
                            <a:srgbClr val="00455F"/>
                          </a:solidFill>
                          <a:latin typeface="Lucida Sans Unicode"/>
                          <a:cs typeface="Lucida Sans Unicode"/>
                        </a:rPr>
                        <a:t> </a:t>
                      </a:r>
                      <a:r>
                        <a:rPr sz="700" spc="15" dirty="0">
                          <a:solidFill>
                            <a:srgbClr val="00455F"/>
                          </a:solidFill>
                          <a:latin typeface="Lucida Sans Unicode"/>
                          <a:cs typeface="Lucida Sans Unicode"/>
                        </a:rPr>
                        <a:t>the</a:t>
                      </a:r>
                      <a:r>
                        <a:rPr sz="700" spc="-25" dirty="0">
                          <a:solidFill>
                            <a:srgbClr val="00455F"/>
                          </a:solidFill>
                          <a:latin typeface="Lucida Sans Unicode"/>
                          <a:cs typeface="Lucida Sans Unicode"/>
                        </a:rPr>
                        <a:t> </a:t>
                      </a:r>
                      <a:r>
                        <a:rPr sz="700" spc="30" dirty="0">
                          <a:solidFill>
                            <a:srgbClr val="00455F"/>
                          </a:solidFill>
                          <a:latin typeface="Lucida Sans Unicode"/>
                          <a:cs typeface="Lucida Sans Unicode"/>
                        </a:rPr>
                        <a:t>end</a:t>
                      </a:r>
                      <a:endParaRPr sz="700" dirty="0">
                        <a:latin typeface="Lucida Sans Unicode"/>
                        <a:cs typeface="Lucida Sans Unicode"/>
                      </a:endParaRPr>
                    </a:p>
                    <a:p>
                      <a:pPr marL="313690">
                        <a:lnSpc>
                          <a:spcPts val="815"/>
                        </a:lnSpc>
                        <a:spcBef>
                          <a:spcPts val="50"/>
                        </a:spcBef>
                      </a:pPr>
                      <a:r>
                        <a:rPr sz="700" spc="25" dirty="0">
                          <a:solidFill>
                            <a:srgbClr val="00455F"/>
                          </a:solidFill>
                          <a:latin typeface="Lucida Sans Unicode"/>
                          <a:cs typeface="Lucida Sans Unicode"/>
                        </a:rPr>
                        <a:t>customer</a:t>
                      </a:r>
                      <a:endParaRPr sz="700" dirty="0">
                        <a:latin typeface="Lucida Sans Unicode"/>
                        <a:cs typeface="Lucida Sans Unicode"/>
                      </a:endParaRPr>
                    </a:p>
                    <a:p>
                      <a:pPr marL="313690" indent="-229235">
                        <a:lnSpc>
                          <a:spcPts val="815"/>
                        </a:lnSpc>
                        <a:buAutoNum type="arabicPeriod" startAt="2"/>
                        <a:tabLst>
                          <a:tab pos="313690" algn="l"/>
                          <a:tab pos="314325" algn="l"/>
                        </a:tabLst>
                      </a:pPr>
                      <a:r>
                        <a:rPr sz="700" spc="-5" dirty="0">
                          <a:solidFill>
                            <a:srgbClr val="00455F"/>
                          </a:solidFill>
                          <a:latin typeface="Lucida Sans Unicode"/>
                          <a:cs typeface="Lucida Sans Unicode"/>
                        </a:rPr>
                        <a:t>AB</a:t>
                      </a:r>
                      <a:r>
                        <a:rPr sz="700" dirty="0">
                          <a:solidFill>
                            <a:srgbClr val="00455F"/>
                          </a:solidFill>
                          <a:latin typeface="Lucida Sans Unicode"/>
                          <a:cs typeface="Lucida Sans Unicode"/>
                        </a:rPr>
                        <a:t>M</a:t>
                      </a:r>
                      <a:r>
                        <a:rPr sz="700" spc="-40" dirty="0">
                          <a:solidFill>
                            <a:srgbClr val="00455F"/>
                          </a:solidFill>
                          <a:latin typeface="Lucida Sans Unicode"/>
                          <a:cs typeface="Lucida Sans Unicode"/>
                        </a:rPr>
                        <a:t> </a:t>
                      </a:r>
                      <a:r>
                        <a:rPr sz="700" dirty="0">
                          <a:solidFill>
                            <a:srgbClr val="00455F"/>
                          </a:solidFill>
                          <a:latin typeface="Lucida Sans Unicode"/>
                          <a:cs typeface="Lucida Sans Unicode"/>
                        </a:rPr>
                        <a:t>ad</a:t>
                      </a:r>
                      <a:r>
                        <a:rPr sz="700" spc="-5" dirty="0">
                          <a:solidFill>
                            <a:srgbClr val="00455F"/>
                          </a:solidFill>
                          <a:latin typeface="Lucida Sans Unicode"/>
                          <a:cs typeface="Lucida Sans Unicode"/>
                        </a:rPr>
                        <a:t>v</a:t>
                      </a:r>
                      <a:r>
                        <a:rPr sz="700" spc="5" dirty="0">
                          <a:solidFill>
                            <a:srgbClr val="00455F"/>
                          </a:solidFill>
                          <a:latin typeface="Lucida Sans Unicode"/>
                          <a:cs typeface="Lucida Sans Unicode"/>
                        </a:rPr>
                        <a:t>er</a:t>
                      </a:r>
                      <a:r>
                        <a:rPr sz="700" dirty="0">
                          <a:solidFill>
                            <a:srgbClr val="00455F"/>
                          </a:solidFill>
                          <a:latin typeface="Lucida Sans Unicode"/>
                          <a:cs typeface="Lucida Sans Unicode"/>
                        </a:rPr>
                        <a:t>tisi</a:t>
                      </a:r>
                      <a:r>
                        <a:rPr sz="700" spc="-5" dirty="0">
                          <a:solidFill>
                            <a:srgbClr val="00455F"/>
                          </a:solidFill>
                          <a:latin typeface="Lucida Sans Unicode"/>
                          <a:cs typeface="Lucida Sans Unicode"/>
                        </a:rPr>
                        <a:t>n</a:t>
                      </a:r>
                      <a:r>
                        <a:rPr sz="700" dirty="0">
                          <a:solidFill>
                            <a:srgbClr val="00455F"/>
                          </a:solidFill>
                          <a:latin typeface="Lucida Sans Unicode"/>
                          <a:cs typeface="Lucida Sans Unicode"/>
                        </a:rPr>
                        <a:t>g</a:t>
                      </a:r>
                      <a:endParaRPr sz="700" dirty="0">
                        <a:latin typeface="Lucida Sans Unicode"/>
                        <a:cs typeface="Lucida Sans Unicode"/>
                      </a:endParaRPr>
                    </a:p>
                    <a:p>
                      <a:pPr marL="313690" indent="-229235">
                        <a:lnSpc>
                          <a:spcPts val="815"/>
                        </a:lnSpc>
                        <a:spcBef>
                          <a:spcPts val="70"/>
                        </a:spcBef>
                        <a:buAutoNum type="arabicPeriod" startAt="2"/>
                        <a:tabLst>
                          <a:tab pos="313690" algn="l"/>
                          <a:tab pos="314325" algn="l"/>
                        </a:tabLst>
                      </a:pPr>
                      <a:r>
                        <a:rPr sz="700" dirty="0">
                          <a:solidFill>
                            <a:srgbClr val="00455F"/>
                          </a:solidFill>
                          <a:latin typeface="Lucida Sans Unicode"/>
                          <a:cs typeface="Lucida Sans Unicode"/>
                        </a:rPr>
                        <a:t>IP</a:t>
                      </a:r>
                      <a:r>
                        <a:rPr sz="700" spc="-40" dirty="0">
                          <a:solidFill>
                            <a:srgbClr val="00455F"/>
                          </a:solidFill>
                          <a:latin typeface="Lucida Sans Unicode"/>
                          <a:cs typeface="Lucida Sans Unicode"/>
                        </a:rPr>
                        <a:t> </a:t>
                      </a:r>
                      <a:r>
                        <a:rPr sz="700" dirty="0">
                          <a:solidFill>
                            <a:srgbClr val="00455F"/>
                          </a:solidFill>
                          <a:latin typeface="Lucida Sans Unicode"/>
                          <a:cs typeface="Lucida Sans Unicode"/>
                        </a:rPr>
                        <a:t>ad</a:t>
                      </a:r>
                      <a:r>
                        <a:rPr sz="700" spc="-5" dirty="0">
                          <a:solidFill>
                            <a:srgbClr val="00455F"/>
                          </a:solidFill>
                          <a:latin typeface="Lucida Sans Unicode"/>
                          <a:cs typeface="Lucida Sans Unicode"/>
                        </a:rPr>
                        <a:t>v</a:t>
                      </a:r>
                      <a:r>
                        <a:rPr sz="700" spc="5" dirty="0">
                          <a:solidFill>
                            <a:srgbClr val="00455F"/>
                          </a:solidFill>
                          <a:latin typeface="Lucida Sans Unicode"/>
                          <a:cs typeface="Lucida Sans Unicode"/>
                        </a:rPr>
                        <a:t>er</a:t>
                      </a:r>
                      <a:r>
                        <a:rPr sz="700" dirty="0">
                          <a:solidFill>
                            <a:srgbClr val="00455F"/>
                          </a:solidFill>
                          <a:latin typeface="Lucida Sans Unicode"/>
                          <a:cs typeface="Lucida Sans Unicode"/>
                        </a:rPr>
                        <a:t>tisi</a:t>
                      </a:r>
                      <a:r>
                        <a:rPr sz="700" spc="-5" dirty="0">
                          <a:solidFill>
                            <a:srgbClr val="00455F"/>
                          </a:solidFill>
                          <a:latin typeface="Lucida Sans Unicode"/>
                          <a:cs typeface="Lucida Sans Unicode"/>
                        </a:rPr>
                        <a:t>n</a:t>
                      </a:r>
                      <a:r>
                        <a:rPr sz="700" dirty="0">
                          <a:solidFill>
                            <a:srgbClr val="00455F"/>
                          </a:solidFill>
                          <a:latin typeface="Lucida Sans Unicode"/>
                          <a:cs typeface="Lucida Sans Unicode"/>
                        </a:rPr>
                        <a:t>g</a:t>
                      </a:r>
                      <a:endParaRPr sz="700" dirty="0">
                        <a:latin typeface="Lucida Sans Unicode"/>
                        <a:cs typeface="Lucida Sans Unicode"/>
                      </a:endParaRPr>
                    </a:p>
                    <a:p>
                      <a:pPr marL="313690" indent="-229235">
                        <a:lnSpc>
                          <a:spcPts val="815"/>
                        </a:lnSpc>
                        <a:buAutoNum type="arabicPeriod" startAt="2"/>
                        <a:tabLst>
                          <a:tab pos="313690" algn="l"/>
                          <a:tab pos="314325" algn="l"/>
                        </a:tabLst>
                      </a:pPr>
                      <a:r>
                        <a:rPr sz="700" dirty="0">
                          <a:solidFill>
                            <a:srgbClr val="00455F"/>
                          </a:solidFill>
                          <a:latin typeface="Lucida Sans Unicode"/>
                          <a:cs typeface="Lucida Sans Unicode"/>
                        </a:rPr>
                        <a:t>Li</a:t>
                      </a:r>
                      <a:r>
                        <a:rPr sz="700" spc="-5" dirty="0">
                          <a:solidFill>
                            <a:srgbClr val="00455F"/>
                          </a:solidFill>
                          <a:latin typeface="Lucida Sans Unicode"/>
                          <a:cs typeface="Lucida Sans Unicode"/>
                        </a:rPr>
                        <a:t>nk</a:t>
                      </a:r>
                      <a:r>
                        <a:rPr sz="700" spc="5" dirty="0">
                          <a:solidFill>
                            <a:srgbClr val="00455F"/>
                          </a:solidFill>
                          <a:latin typeface="Lucida Sans Unicode"/>
                          <a:cs typeface="Lucida Sans Unicode"/>
                        </a:rPr>
                        <a:t>e</a:t>
                      </a:r>
                      <a:r>
                        <a:rPr sz="700" dirty="0">
                          <a:solidFill>
                            <a:srgbClr val="00455F"/>
                          </a:solidFill>
                          <a:latin typeface="Lucida Sans Unicode"/>
                          <a:cs typeface="Lucida Sans Unicode"/>
                        </a:rPr>
                        <a:t>dIn</a:t>
                      </a:r>
                      <a:r>
                        <a:rPr sz="700" spc="-40" dirty="0">
                          <a:solidFill>
                            <a:srgbClr val="00455F"/>
                          </a:solidFill>
                          <a:latin typeface="Lucida Sans Unicode"/>
                          <a:cs typeface="Lucida Sans Unicode"/>
                        </a:rPr>
                        <a:t> </a:t>
                      </a:r>
                      <a:r>
                        <a:rPr sz="700" dirty="0">
                          <a:solidFill>
                            <a:srgbClr val="00455F"/>
                          </a:solidFill>
                          <a:latin typeface="Lucida Sans Unicode"/>
                          <a:cs typeface="Lucida Sans Unicode"/>
                        </a:rPr>
                        <a:t>so</a:t>
                      </a:r>
                      <a:r>
                        <a:rPr sz="700" spc="5" dirty="0">
                          <a:solidFill>
                            <a:srgbClr val="00455F"/>
                          </a:solidFill>
                          <a:latin typeface="Lucida Sans Unicode"/>
                          <a:cs typeface="Lucida Sans Unicode"/>
                        </a:rPr>
                        <a:t>c</a:t>
                      </a:r>
                      <a:r>
                        <a:rPr sz="700" dirty="0">
                          <a:solidFill>
                            <a:srgbClr val="00455F"/>
                          </a:solidFill>
                          <a:latin typeface="Lucida Sans Unicode"/>
                          <a:cs typeface="Lucida Sans Unicode"/>
                        </a:rPr>
                        <a:t>ial</a:t>
                      </a:r>
                      <a:r>
                        <a:rPr sz="700" spc="-35" dirty="0">
                          <a:solidFill>
                            <a:srgbClr val="00455F"/>
                          </a:solidFill>
                          <a:latin typeface="Lucida Sans Unicode"/>
                          <a:cs typeface="Lucida Sans Unicode"/>
                        </a:rPr>
                        <a:t> </a:t>
                      </a:r>
                      <a:r>
                        <a:rPr sz="700" dirty="0">
                          <a:solidFill>
                            <a:srgbClr val="00455F"/>
                          </a:solidFill>
                          <a:latin typeface="Lucida Sans Unicode"/>
                          <a:cs typeface="Lucida Sans Unicode"/>
                        </a:rPr>
                        <a:t>s</a:t>
                      </a:r>
                      <a:r>
                        <a:rPr sz="700" spc="5" dirty="0">
                          <a:solidFill>
                            <a:srgbClr val="00455F"/>
                          </a:solidFill>
                          <a:latin typeface="Lucida Sans Unicode"/>
                          <a:cs typeface="Lucida Sans Unicode"/>
                        </a:rPr>
                        <a:t>e</a:t>
                      </a:r>
                      <a:r>
                        <a:rPr sz="700" dirty="0">
                          <a:solidFill>
                            <a:srgbClr val="00455F"/>
                          </a:solidFill>
                          <a:latin typeface="Lucida Sans Unicode"/>
                          <a:cs typeface="Lucida Sans Unicode"/>
                        </a:rPr>
                        <a:t>lli</a:t>
                      </a:r>
                      <a:r>
                        <a:rPr sz="700" spc="-5" dirty="0">
                          <a:solidFill>
                            <a:srgbClr val="00455F"/>
                          </a:solidFill>
                          <a:latin typeface="Lucida Sans Unicode"/>
                          <a:cs typeface="Lucida Sans Unicode"/>
                        </a:rPr>
                        <a:t>n</a:t>
                      </a:r>
                      <a:r>
                        <a:rPr sz="700" dirty="0">
                          <a:solidFill>
                            <a:srgbClr val="00455F"/>
                          </a:solidFill>
                          <a:latin typeface="Lucida Sans Unicode"/>
                          <a:cs typeface="Lucida Sans Unicode"/>
                        </a:rPr>
                        <a:t>g</a:t>
                      </a:r>
                      <a:endParaRPr sz="700" dirty="0">
                        <a:latin typeface="Lucida Sans Unicode"/>
                        <a:cs typeface="Lucida Sans Unicode"/>
                      </a:endParaRPr>
                    </a:p>
                  </a:txBody>
                  <a:tcPr marL="0" marR="0" marT="41275" marB="0">
                    <a:lnL w="19050">
                      <a:solidFill>
                        <a:srgbClr val="FFFFFF"/>
                      </a:solidFill>
                      <a:prstDash val="solid"/>
                    </a:lnL>
                    <a:lnR w="19050">
                      <a:solidFill>
                        <a:srgbClr val="FFFFFF"/>
                      </a:solidFill>
                      <a:prstDash val="solid"/>
                    </a:lnR>
                    <a:lnT w="9525">
                      <a:solidFill>
                        <a:srgbClr val="232D5A"/>
                      </a:solidFill>
                      <a:prstDash val="solid"/>
                    </a:lnT>
                    <a:lnB w="19050">
                      <a:solidFill>
                        <a:srgbClr val="FFFFFF"/>
                      </a:solidFill>
                      <a:prstDash val="solid"/>
                    </a:lnB>
                    <a:solidFill>
                      <a:srgbClr val="E4F5FC"/>
                    </a:solidFill>
                  </a:tcPr>
                </a:tc>
                <a:tc>
                  <a:txBody>
                    <a:bodyPr/>
                    <a:lstStyle/>
                    <a:p>
                      <a:pPr marL="85090">
                        <a:lnSpc>
                          <a:spcPts val="830"/>
                        </a:lnSpc>
                        <a:spcBef>
                          <a:spcPts val="325"/>
                        </a:spcBef>
                      </a:pPr>
                      <a:r>
                        <a:rPr sz="700" spc="-5" dirty="0">
                          <a:solidFill>
                            <a:srgbClr val="00455F"/>
                          </a:solidFill>
                          <a:latin typeface="Lucida Sans Unicode"/>
                          <a:cs typeface="Lucida Sans Unicode"/>
                        </a:rPr>
                        <a:t>M</a:t>
                      </a:r>
                      <a:r>
                        <a:rPr sz="700" dirty="0">
                          <a:solidFill>
                            <a:srgbClr val="00455F"/>
                          </a:solidFill>
                          <a:latin typeface="Lucida Sans Unicode"/>
                          <a:cs typeface="Lucida Sans Unicode"/>
                        </a:rPr>
                        <a:t>OFU</a:t>
                      </a:r>
                      <a:r>
                        <a:rPr sz="700" spc="-30" dirty="0">
                          <a:solidFill>
                            <a:srgbClr val="00455F"/>
                          </a:solidFill>
                          <a:latin typeface="Lucida Sans Unicode"/>
                          <a:cs typeface="Lucida Sans Unicode"/>
                        </a:rPr>
                        <a:t> </a:t>
                      </a:r>
                      <a:r>
                        <a:rPr sz="700" spc="5" dirty="0">
                          <a:solidFill>
                            <a:srgbClr val="00455F"/>
                          </a:solidFill>
                          <a:latin typeface="Lucida Sans Unicode"/>
                          <a:cs typeface="Lucida Sans Unicode"/>
                        </a:rPr>
                        <a:t>T</a:t>
                      </a:r>
                      <a:r>
                        <a:rPr sz="700" dirty="0">
                          <a:solidFill>
                            <a:srgbClr val="00455F"/>
                          </a:solidFill>
                          <a:latin typeface="Lucida Sans Unicode"/>
                          <a:cs typeface="Lucida Sans Unicode"/>
                        </a:rPr>
                        <a:t>a</a:t>
                      </a:r>
                      <a:r>
                        <a:rPr sz="700" spc="5" dirty="0">
                          <a:solidFill>
                            <a:srgbClr val="00455F"/>
                          </a:solidFill>
                          <a:latin typeface="Lucida Sans Unicode"/>
                          <a:cs typeface="Lucida Sans Unicode"/>
                        </a:rPr>
                        <a:t>c</a:t>
                      </a:r>
                      <a:r>
                        <a:rPr sz="700" dirty="0">
                          <a:solidFill>
                            <a:srgbClr val="00455F"/>
                          </a:solidFill>
                          <a:latin typeface="Lucida Sans Unicode"/>
                          <a:cs typeface="Lucida Sans Unicode"/>
                        </a:rPr>
                        <a:t>ti</a:t>
                      </a:r>
                      <a:r>
                        <a:rPr sz="700" spc="5" dirty="0">
                          <a:solidFill>
                            <a:srgbClr val="00455F"/>
                          </a:solidFill>
                          <a:latin typeface="Lucida Sans Unicode"/>
                          <a:cs typeface="Lucida Sans Unicode"/>
                        </a:rPr>
                        <a:t>c</a:t>
                      </a:r>
                      <a:r>
                        <a:rPr sz="700" dirty="0">
                          <a:solidFill>
                            <a:srgbClr val="00455F"/>
                          </a:solidFill>
                          <a:latin typeface="Lucida Sans Unicode"/>
                          <a:cs typeface="Lucida Sans Unicode"/>
                        </a:rPr>
                        <a:t>s:</a:t>
                      </a:r>
                      <a:endParaRPr sz="700" dirty="0">
                        <a:latin typeface="Lucida Sans Unicode"/>
                        <a:cs typeface="Lucida Sans Unicode"/>
                      </a:endParaRPr>
                    </a:p>
                    <a:p>
                      <a:pPr marL="313690" indent="-229235">
                        <a:lnSpc>
                          <a:spcPts val="830"/>
                        </a:lnSpc>
                        <a:buAutoNum type="arabicPeriod"/>
                        <a:tabLst>
                          <a:tab pos="313690" algn="l"/>
                          <a:tab pos="314325" algn="l"/>
                        </a:tabLst>
                      </a:pPr>
                      <a:r>
                        <a:rPr sz="700" spc="15" dirty="0">
                          <a:solidFill>
                            <a:srgbClr val="00455F"/>
                          </a:solidFill>
                          <a:latin typeface="Lucida Sans Unicode"/>
                          <a:cs typeface="Lucida Sans Unicode"/>
                        </a:rPr>
                        <a:t>ABM</a:t>
                      </a:r>
                      <a:endParaRPr sz="700" dirty="0">
                        <a:latin typeface="Lucida Sans Unicode"/>
                        <a:cs typeface="Lucida Sans Unicode"/>
                      </a:endParaRPr>
                    </a:p>
                    <a:p>
                      <a:pPr marL="313690" marR="210185" indent="-228600">
                        <a:lnSpc>
                          <a:spcPts val="790"/>
                        </a:lnSpc>
                        <a:spcBef>
                          <a:spcPts val="114"/>
                        </a:spcBef>
                        <a:buAutoNum type="arabicPeriod"/>
                        <a:tabLst>
                          <a:tab pos="313690" algn="l"/>
                          <a:tab pos="314325" algn="l"/>
                        </a:tabLst>
                      </a:pPr>
                      <a:r>
                        <a:rPr sz="700" spc="20" dirty="0">
                          <a:solidFill>
                            <a:srgbClr val="00455F"/>
                          </a:solidFill>
                          <a:latin typeface="Lucida Sans Unicode"/>
                          <a:cs typeface="Lucida Sans Unicode"/>
                        </a:rPr>
                        <a:t>Personalised</a:t>
                      </a:r>
                      <a:r>
                        <a:rPr sz="700" spc="120" dirty="0">
                          <a:solidFill>
                            <a:srgbClr val="00455F"/>
                          </a:solidFill>
                          <a:latin typeface="Lucida Sans Unicode"/>
                          <a:cs typeface="Lucida Sans Unicode"/>
                        </a:rPr>
                        <a:t> </a:t>
                      </a:r>
                      <a:r>
                        <a:rPr sz="700" spc="20" dirty="0">
                          <a:solidFill>
                            <a:srgbClr val="00455F"/>
                          </a:solidFill>
                          <a:latin typeface="Lucida Sans Unicode"/>
                          <a:cs typeface="Lucida Sans Unicode"/>
                        </a:rPr>
                        <a:t>Emails</a:t>
                      </a:r>
                      <a:r>
                        <a:rPr sz="700" spc="-50" dirty="0">
                          <a:solidFill>
                            <a:srgbClr val="00455F"/>
                          </a:solidFill>
                          <a:latin typeface="Lucida Sans Unicode"/>
                          <a:cs typeface="Lucida Sans Unicode"/>
                        </a:rPr>
                        <a:t> </a:t>
                      </a:r>
                      <a:r>
                        <a:rPr sz="700" spc="45" dirty="0">
                          <a:solidFill>
                            <a:srgbClr val="00455F"/>
                          </a:solidFill>
                          <a:latin typeface="Lucida Sans Unicode"/>
                          <a:cs typeface="Lucida Sans Unicode"/>
                        </a:rPr>
                        <a:t>and</a:t>
                      </a:r>
                      <a:r>
                        <a:rPr sz="700" spc="-50" dirty="0">
                          <a:solidFill>
                            <a:srgbClr val="00455F"/>
                          </a:solidFill>
                          <a:latin typeface="Lucida Sans Unicode"/>
                          <a:cs typeface="Lucida Sans Unicode"/>
                        </a:rPr>
                        <a:t> </a:t>
                      </a:r>
                      <a:r>
                        <a:rPr sz="700" spc="15" dirty="0">
                          <a:solidFill>
                            <a:srgbClr val="00455F"/>
                          </a:solidFill>
                          <a:latin typeface="Lucida Sans Unicode"/>
                          <a:cs typeface="Lucida Sans Unicode"/>
                        </a:rPr>
                        <a:t>tailored </a:t>
                      </a:r>
                      <a:r>
                        <a:rPr sz="700" spc="-204" dirty="0">
                          <a:solidFill>
                            <a:srgbClr val="00455F"/>
                          </a:solidFill>
                          <a:latin typeface="Lucida Sans Unicode"/>
                          <a:cs typeface="Lucida Sans Unicode"/>
                        </a:rPr>
                        <a:t> </a:t>
                      </a:r>
                      <a:r>
                        <a:rPr sz="700" spc="40" dirty="0">
                          <a:solidFill>
                            <a:srgbClr val="00455F"/>
                          </a:solidFill>
                          <a:latin typeface="Lucida Sans Unicode"/>
                          <a:cs typeface="Lucida Sans Unicode"/>
                        </a:rPr>
                        <a:t>campaigns</a:t>
                      </a:r>
                      <a:endParaRPr sz="700" dirty="0">
                        <a:latin typeface="Lucida Sans Unicode"/>
                        <a:cs typeface="Lucida Sans Unicode"/>
                      </a:endParaRPr>
                    </a:p>
                    <a:p>
                      <a:pPr marL="313690" marR="125730" indent="-228600">
                        <a:lnSpc>
                          <a:spcPts val="790"/>
                        </a:lnSpc>
                        <a:spcBef>
                          <a:spcPts val="125"/>
                        </a:spcBef>
                        <a:buAutoNum type="arabicPeriod"/>
                        <a:tabLst>
                          <a:tab pos="313690" algn="l"/>
                          <a:tab pos="314325" algn="l"/>
                        </a:tabLst>
                      </a:pPr>
                      <a:r>
                        <a:rPr sz="700" spc="5" dirty="0">
                          <a:solidFill>
                            <a:srgbClr val="00455F"/>
                          </a:solidFill>
                          <a:latin typeface="Lucida Sans Unicode"/>
                          <a:cs typeface="Lucida Sans Unicode"/>
                        </a:rPr>
                        <a:t>1</a:t>
                      </a:r>
                      <a:r>
                        <a:rPr sz="700" dirty="0">
                          <a:solidFill>
                            <a:srgbClr val="00455F"/>
                          </a:solidFill>
                          <a:latin typeface="Lucida Sans Unicode"/>
                          <a:cs typeface="Lucida Sans Unicode"/>
                        </a:rPr>
                        <a:t>:1</a:t>
                      </a:r>
                      <a:r>
                        <a:rPr sz="700" spc="-30" dirty="0">
                          <a:solidFill>
                            <a:srgbClr val="00455F"/>
                          </a:solidFill>
                          <a:latin typeface="Lucida Sans Unicode"/>
                          <a:cs typeface="Lucida Sans Unicode"/>
                        </a:rPr>
                        <a:t> </a:t>
                      </a:r>
                      <a:r>
                        <a:rPr sz="700" spc="5" dirty="0">
                          <a:solidFill>
                            <a:srgbClr val="00455F"/>
                          </a:solidFill>
                          <a:latin typeface="Lucida Sans Unicode"/>
                          <a:cs typeface="Lucida Sans Unicode"/>
                        </a:rPr>
                        <a:t>e</a:t>
                      </a:r>
                      <a:r>
                        <a:rPr sz="700" spc="-5" dirty="0">
                          <a:solidFill>
                            <a:srgbClr val="00455F"/>
                          </a:solidFill>
                          <a:latin typeface="Lucida Sans Unicode"/>
                          <a:cs typeface="Lucida Sans Unicode"/>
                        </a:rPr>
                        <a:t>v</a:t>
                      </a:r>
                      <a:r>
                        <a:rPr sz="700" spc="5" dirty="0">
                          <a:solidFill>
                            <a:srgbClr val="00455F"/>
                          </a:solidFill>
                          <a:latin typeface="Lucida Sans Unicode"/>
                          <a:cs typeface="Lucida Sans Unicode"/>
                        </a:rPr>
                        <a:t>e</a:t>
                      </a:r>
                      <a:r>
                        <a:rPr sz="700" spc="-5" dirty="0">
                          <a:solidFill>
                            <a:srgbClr val="00455F"/>
                          </a:solidFill>
                          <a:latin typeface="Lucida Sans Unicode"/>
                          <a:cs typeface="Lucida Sans Unicode"/>
                        </a:rPr>
                        <a:t>n</a:t>
                      </a:r>
                      <a:r>
                        <a:rPr sz="700" dirty="0">
                          <a:solidFill>
                            <a:srgbClr val="00455F"/>
                          </a:solidFill>
                          <a:latin typeface="Lucida Sans Unicode"/>
                          <a:cs typeface="Lucida Sans Unicode"/>
                        </a:rPr>
                        <a:t>ts</a:t>
                      </a:r>
                      <a:r>
                        <a:rPr sz="700" spc="-35" dirty="0">
                          <a:solidFill>
                            <a:srgbClr val="00455F"/>
                          </a:solidFill>
                          <a:latin typeface="Lucida Sans Unicode"/>
                          <a:cs typeface="Lucida Sans Unicode"/>
                        </a:rPr>
                        <a:t> </a:t>
                      </a:r>
                      <a:r>
                        <a:rPr sz="700" dirty="0">
                          <a:solidFill>
                            <a:srgbClr val="00455F"/>
                          </a:solidFill>
                          <a:latin typeface="Lucida Sans Unicode"/>
                          <a:cs typeface="Lucida Sans Unicode"/>
                        </a:rPr>
                        <a:t>–</a:t>
                      </a:r>
                      <a:r>
                        <a:rPr sz="700" spc="-30" dirty="0">
                          <a:solidFill>
                            <a:srgbClr val="00455F"/>
                          </a:solidFill>
                          <a:latin typeface="Lucida Sans Unicode"/>
                          <a:cs typeface="Lucida Sans Unicode"/>
                        </a:rPr>
                        <a:t> </a:t>
                      </a:r>
                      <a:r>
                        <a:rPr sz="700" spc="-5" dirty="0">
                          <a:solidFill>
                            <a:srgbClr val="00455F"/>
                          </a:solidFill>
                          <a:latin typeface="Lucida Sans Unicode"/>
                          <a:cs typeface="Lucida Sans Unicode"/>
                        </a:rPr>
                        <a:t>h</a:t>
                      </a:r>
                      <a:r>
                        <a:rPr sz="700" dirty="0">
                          <a:solidFill>
                            <a:srgbClr val="00455F"/>
                          </a:solidFill>
                          <a:latin typeface="Lucida Sans Unicode"/>
                          <a:cs typeface="Lucida Sans Unicode"/>
                        </a:rPr>
                        <a:t>ac</a:t>
                      </a:r>
                      <a:r>
                        <a:rPr sz="700" spc="-5" dirty="0">
                          <a:solidFill>
                            <a:srgbClr val="00455F"/>
                          </a:solidFill>
                          <a:latin typeface="Lucida Sans Unicode"/>
                          <a:cs typeface="Lucida Sans Unicode"/>
                        </a:rPr>
                        <a:t>k</a:t>
                      </a:r>
                      <a:r>
                        <a:rPr sz="700" dirty="0">
                          <a:solidFill>
                            <a:srgbClr val="00455F"/>
                          </a:solidFill>
                          <a:latin typeface="Lucida Sans Unicode"/>
                          <a:cs typeface="Lucida Sans Unicode"/>
                        </a:rPr>
                        <a:t>at</a:t>
                      </a:r>
                      <a:r>
                        <a:rPr sz="700" spc="-5" dirty="0">
                          <a:solidFill>
                            <a:srgbClr val="00455F"/>
                          </a:solidFill>
                          <a:latin typeface="Lucida Sans Unicode"/>
                          <a:cs typeface="Lucida Sans Unicode"/>
                        </a:rPr>
                        <a:t>h</a:t>
                      </a:r>
                      <a:r>
                        <a:rPr sz="700" dirty="0">
                          <a:solidFill>
                            <a:srgbClr val="00455F"/>
                          </a:solidFill>
                          <a:latin typeface="Lucida Sans Unicode"/>
                          <a:cs typeface="Lucida Sans Unicode"/>
                        </a:rPr>
                        <a:t>o</a:t>
                      </a:r>
                      <a:r>
                        <a:rPr sz="700" spc="-5" dirty="0">
                          <a:solidFill>
                            <a:srgbClr val="00455F"/>
                          </a:solidFill>
                          <a:latin typeface="Lucida Sans Unicode"/>
                          <a:cs typeface="Lucida Sans Unicode"/>
                        </a:rPr>
                        <a:t>n</a:t>
                      </a:r>
                      <a:r>
                        <a:rPr sz="700" dirty="0">
                          <a:solidFill>
                            <a:srgbClr val="00455F"/>
                          </a:solidFill>
                          <a:latin typeface="Lucida Sans Unicode"/>
                          <a:cs typeface="Lucida Sans Unicode"/>
                        </a:rPr>
                        <a:t>s,</a:t>
                      </a:r>
                      <a:r>
                        <a:rPr sz="700" spc="-30" dirty="0">
                          <a:solidFill>
                            <a:srgbClr val="00455F"/>
                          </a:solidFill>
                          <a:latin typeface="Lucida Sans Unicode"/>
                          <a:cs typeface="Lucida Sans Unicode"/>
                        </a:rPr>
                        <a:t> </a:t>
                      </a:r>
                      <a:r>
                        <a:rPr sz="700" dirty="0">
                          <a:solidFill>
                            <a:srgbClr val="00455F"/>
                          </a:solidFill>
                          <a:latin typeface="Lucida Sans Unicode"/>
                          <a:cs typeface="Lucida Sans Unicode"/>
                        </a:rPr>
                        <a:t>i</a:t>
                      </a:r>
                      <a:r>
                        <a:rPr sz="700" spc="-5" dirty="0">
                          <a:solidFill>
                            <a:srgbClr val="00455F"/>
                          </a:solidFill>
                          <a:latin typeface="Lucida Sans Unicode"/>
                          <a:cs typeface="Lucida Sans Unicode"/>
                        </a:rPr>
                        <a:t>nn</a:t>
                      </a:r>
                      <a:r>
                        <a:rPr sz="700" dirty="0">
                          <a:solidFill>
                            <a:srgbClr val="00455F"/>
                          </a:solidFill>
                          <a:latin typeface="Lucida Sans Unicode"/>
                          <a:cs typeface="Lucida Sans Unicode"/>
                        </a:rPr>
                        <a:t>o</a:t>
                      </a:r>
                      <a:r>
                        <a:rPr sz="700" spc="-5" dirty="0">
                          <a:solidFill>
                            <a:srgbClr val="00455F"/>
                          </a:solidFill>
                          <a:latin typeface="Lucida Sans Unicode"/>
                          <a:cs typeface="Lucida Sans Unicode"/>
                        </a:rPr>
                        <a:t>v</a:t>
                      </a:r>
                      <a:r>
                        <a:rPr sz="700" dirty="0">
                          <a:solidFill>
                            <a:srgbClr val="00455F"/>
                          </a:solidFill>
                          <a:latin typeface="Lucida Sans Unicode"/>
                          <a:cs typeface="Lucida Sans Unicode"/>
                        </a:rPr>
                        <a:t>ation  </a:t>
                      </a:r>
                      <a:r>
                        <a:rPr sz="700" spc="10" dirty="0">
                          <a:solidFill>
                            <a:srgbClr val="00455F"/>
                          </a:solidFill>
                          <a:latin typeface="Lucida Sans Unicode"/>
                          <a:cs typeface="Lucida Sans Unicode"/>
                        </a:rPr>
                        <a:t>workshops</a:t>
                      </a:r>
                      <a:endParaRPr sz="700" dirty="0">
                        <a:latin typeface="Lucida Sans Unicode"/>
                        <a:cs typeface="Lucida Sans Unicode"/>
                      </a:endParaRPr>
                    </a:p>
                  </a:txBody>
                  <a:tcPr marL="0" marR="0" marT="41275" marB="0">
                    <a:lnL w="19050">
                      <a:solidFill>
                        <a:srgbClr val="FFFFFF"/>
                      </a:solidFill>
                      <a:prstDash val="solid"/>
                    </a:lnL>
                    <a:lnR w="19050">
                      <a:solidFill>
                        <a:srgbClr val="FFFFFF"/>
                      </a:solidFill>
                      <a:prstDash val="solid"/>
                    </a:lnR>
                    <a:lnT w="9525">
                      <a:solidFill>
                        <a:srgbClr val="232D5A"/>
                      </a:solidFill>
                      <a:prstDash val="solid"/>
                    </a:lnT>
                    <a:lnB w="19050">
                      <a:solidFill>
                        <a:srgbClr val="FFFFFF"/>
                      </a:solidFill>
                      <a:prstDash val="solid"/>
                    </a:lnB>
                    <a:solidFill>
                      <a:srgbClr val="F1E9F3"/>
                    </a:solidFill>
                  </a:tcPr>
                </a:tc>
                <a:tc>
                  <a:txBody>
                    <a:bodyPr/>
                    <a:lstStyle/>
                    <a:p>
                      <a:pPr marL="85090">
                        <a:lnSpc>
                          <a:spcPct val="100000"/>
                        </a:lnSpc>
                        <a:spcBef>
                          <a:spcPts val="229"/>
                        </a:spcBef>
                      </a:pPr>
                      <a:r>
                        <a:rPr sz="700" spc="-5" dirty="0">
                          <a:solidFill>
                            <a:srgbClr val="00455F"/>
                          </a:solidFill>
                          <a:latin typeface="Lucida Sans Unicode"/>
                          <a:cs typeface="Lucida Sans Unicode"/>
                        </a:rPr>
                        <a:t>B</a:t>
                      </a:r>
                      <a:r>
                        <a:rPr sz="700" dirty="0">
                          <a:solidFill>
                            <a:srgbClr val="00455F"/>
                          </a:solidFill>
                          <a:latin typeface="Lucida Sans Unicode"/>
                          <a:cs typeface="Lucida Sans Unicode"/>
                        </a:rPr>
                        <a:t>OFU</a:t>
                      </a:r>
                      <a:r>
                        <a:rPr sz="700" spc="-30" dirty="0">
                          <a:solidFill>
                            <a:srgbClr val="00455F"/>
                          </a:solidFill>
                          <a:latin typeface="Lucida Sans Unicode"/>
                          <a:cs typeface="Lucida Sans Unicode"/>
                        </a:rPr>
                        <a:t> </a:t>
                      </a:r>
                      <a:r>
                        <a:rPr sz="700" dirty="0">
                          <a:solidFill>
                            <a:srgbClr val="00455F"/>
                          </a:solidFill>
                          <a:latin typeface="Lucida Sans Unicode"/>
                          <a:cs typeface="Lucida Sans Unicode"/>
                        </a:rPr>
                        <a:t>Tactics:</a:t>
                      </a:r>
                      <a:endParaRPr sz="700" dirty="0">
                        <a:latin typeface="Lucida Sans Unicode"/>
                        <a:cs typeface="Lucida Sans Unicode"/>
                      </a:endParaRPr>
                    </a:p>
                    <a:p>
                      <a:pPr marL="313690" marR="551815" indent="-228600">
                        <a:lnSpc>
                          <a:spcPts val="790"/>
                        </a:lnSpc>
                        <a:spcBef>
                          <a:spcPts val="140"/>
                        </a:spcBef>
                        <a:buAutoNum type="arabicPeriod"/>
                        <a:tabLst>
                          <a:tab pos="313690" algn="l"/>
                          <a:tab pos="314325" algn="l"/>
                        </a:tabLst>
                      </a:pPr>
                      <a:r>
                        <a:rPr sz="700" spc="45" dirty="0">
                          <a:solidFill>
                            <a:srgbClr val="00455F"/>
                          </a:solidFill>
                          <a:latin typeface="Lucida Sans Unicode"/>
                          <a:cs typeface="Lucida Sans Unicode"/>
                        </a:rPr>
                        <a:t>Case </a:t>
                      </a:r>
                      <a:r>
                        <a:rPr sz="700" spc="15" dirty="0">
                          <a:solidFill>
                            <a:srgbClr val="00455F"/>
                          </a:solidFill>
                          <a:latin typeface="Lucida Sans Unicode"/>
                          <a:cs typeface="Lucida Sans Unicode"/>
                        </a:rPr>
                        <a:t>studies </a:t>
                      </a:r>
                      <a:r>
                        <a:rPr sz="700" spc="35" dirty="0">
                          <a:solidFill>
                            <a:srgbClr val="00455F"/>
                          </a:solidFill>
                          <a:latin typeface="Lucida Sans Unicode"/>
                          <a:cs typeface="Lucida Sans Unicode"/>
                        </a:rPr>
                        <a:t>by </a:t>
                      </a:r>
                      <a:r>
                        <a:rPr sz="700" spc="40" dirty="0">
                          <a:solidFill>
                            <a:srgbClr val="00455F"/>
                          </a:solidFill>
                          <a:latin typeface="Lucida Sans Unicode"/>
                          <a:cs typeface="Lucida Sans Unicode"/>
                        </a:rPr>
                        <a:t> </a:t>
                      </a:r>
                      <a:r>
                        <a:rPr sz="700" dirty="0">
                          <a:solidFill>
                            <a:srgbClr val="00455F"/>
                          </a:solidFill>
                          <a:latin typeface="Lucida Sans Unicode"/>
                          <a:cs typeface="Lucida Sans Unicode"/>
                        </a:rPr>
                        <a:t>appli</a:t>
                      </a:r>
                      <a:r>
                        <a:rPr sz="700" spc="5" dirty="0">
                          <a:solidFill>
                            <a:srgbClr val="00455F"/>
                          </a:solidFill>
                          <a:latin typeface="Lucida Sans Unicode"/>
                          <a:cs typeface="Lucida Sans Unicode"/>
                        </a:rPr>
                        <a:t>c</a:t>
                      </a:r>
                      <a:r>
                        <a:rPr sz="700" dirty="0">
                          <a:solidFill>
                            <a:srgbClr val="00455F"/>
                          </a:solidFill>
                          <a:latin typeface="Lucida Sans Unicode"/>
                          <a:cs typeface="Lucida Sans Unicode"/>
                        </a:rPr>
                        <a:t>atio</a:t>
                      </a:r>
                      <a:r>
                        <a:rPr sz="700" spc="-5" dirty="0">
                          <a:solidFill>
                            <a:srgbClr val="00455F"/>
                          </a:solidFill>
                          <a:latin typeface="Lucida Sans Unicode"/>
                          <a:cs typeface="Lucida Sans Unicode"/>
                        </a:rPr>
                        <a:t>n</a:t>
                      </a:r>
                      <a:r>
                        <a:rPr sz="700" dirty="0">
                          <a:solidFill>
                            <a:srgbClr val="00455F"/>
                          </a:solidFill>
                          <a:latin typeface="Lucida Sans Unicode"/>
                          <a:cs typeface="Lucida Sans Unicode"/>
                        </a:rPr>
                        <a:t>/i</a:t>
                      </a:r>
                      <a:r>
                        <a:rPr sz="700" spc="-5" dirty="0">
                          <a:solidFill>
                            <a:srgbClr val="00455F"/>
                          </a:solidFill>
                          <a:latin typeface="Lucida Sans Unicode"/>
                          <a:cs typeface="Lucida Sans Unicode"/>
                        </a:rPr>
                        <a:t>n</a:t>
                      </a:r>
                      <a:r>
                        <a:rPr sz="700" dirty="0">
                          <a:solidFill>
                            <a:srgbClr val="00455F"/>
                          </a:solidFill>
                          <a:latin typeface="Lucida Sans Unicode"/>
                          <a:cs typeface="Lucida Sans Unicode"/>
                        </a:rPr>
                        <a:t>d</a:t>
                      </a:r>
                      <a:r>
                        <a:rPr sz="700" spc="-5" dirty="0">
                          <a:solidFill>
                            <a:srgbClr val="00455F"/>
                          </a:solidFill>
                          <a:latin typeface="Lucida Sans Unicode"/>
                          <a:cs typeface="Lucida Sans Unicode"/>
                        </a:rPr>
                        <a:t>u</a:t>
                      </a:r>
                      <a:r>
                        <a:rPr sz="700" dirty="0">
                          <a:solidFill>
                            <a:srgbClr val="00455F"/>
                          </a:solidFill>
                          <a:latin typeface="Lucida Sans Unicode"/>
                          <a:cs typeface="Lucida Sans Unicode"/>
                        </a:rPr>
                        <a:t>st</a:t>
                      </a:r>
                      <a:r>
                        <a:rPr sz="700" spc="5" dirty="0">
                          <a:solidFill>
                            <a:srgbClr val="00455F"/>
                          </a:solidFill>
                          <a:latin typeface="Lucida Sans Unicode"/>
                          <a:cs typeface="Lucida Sans Unicode"/>
                        </a:rPr>
                        <a:t>r</a:t>
                      </a:r>
                      <a:r>
                        <a:rPr sz="700" dirty="0">
                          <a:solidFill>
                            <a:srgbClr val="00455F"/>
                          </a:solidFill>
                          <a:latin typeface="Lucida Sans Unicode"/>
                          <a:cs typeface="Lucida Sans Unicode"/>
                        </a:rPr>
                        <a:t>y</a:t>
                      </a:r>
                      <a:endParaRPr sz="700" dirty="0">
                        <a:latin typeface="Lucida Sans Unicode"/>
                        <a:cs typeface="Lucida Sans Unicode"/>
                      </a:endParaRPr>
                    </a:p>
                    <a:p>
                      <a:pPr marL="313690" indent="-229235">
                        <a:lnSpc>
                          <a:spcPts val="830"/>
                        </a:lnSpc>
                        <a:spcBef>
                          <a:spcPts val="30"/>
                        </a:spcBef>
                        <a:buAutoNum type="arabicPeriod"/>
                        <a:tabLst>
                          <a:tab pos="313690" algn="l"/>
                          <a:tab pos="314325" algn="l"/>
                        </a:tabLst>
                      </a:pPr>
                      <a:r>
                        <a:rPr sz="700" spc="10" dirty="0">
                          <a:solidFill>
                            <a:srgbClr val="00455F"/>
                          </a:solidFill>
                          <a:latin typeface="Lucida Sans Unicode"/>
                          <a:cs typeface="Lucida Sans Unicode"/>
                        </a:rPr>
                        <a:t>Tailored</a:t>
                      </a:r>
                      <a:r>
                        <a:rPr sz="700" spc="-60" dirty="0">
                          <a:solidFill>
                            <a:srgbClr val="00455F"/>
                          </a:solidFill>
                          <a:latin typeface="Lucida Sans Unicode"/>
                          <a:cs typeface="Lucida Sans Unicode"/>
                        </a:rPr>
                        <a:t> </a:t>
                      </a:r>
                      <a:r>
                        <a:rPr sz="700" spc="50" dirty="0">
                          <a:solidFill>
                            <a:srgbClr val="00455F"/>
                          </a:solidFill>
                          <a:latin typeface="Lucida Sans Unicode"/>
                          <a:cs typeface="Lucida Sans Unicode"/>
                        </a:rPr>
                        <a:t>case</a:t>
                      </a:r>
                      <a:r>
                        <a:rPr sz="700" spc="-50" dirty="0">
                          <a:solidFill>
                            <a:srgbClr val="00455F"/>
                          </a:solidFill>
                          <a:latin typeface="Lucida Sans Unicode"/>
                          <a:cs typeface="Lucida Sans Unicode"/>
                        </a:rPr>
                        <a:t> </a:t>
                      </a:r>
                      <a:r>
                        <a:rPr sz="700" spc="15" dirty="0">
                          <a:solidFill>
                            <a:srgbClr val="00455F"/>
                          </a:solidFill>
                          <a:latin typeface="Lucida Sans Unicode"/>
                          <a:cs typeface="Lucida Sans Unicode"/>
                        </a:rPr>
                        <a:t>studies</a:t>
                      </a:r>
                      <a:endParaRPr sz="700" dirty="0">
                        <a:latin typeface="Lucida Sans Unicode"/>
                        <a:cs typeface="Lucida Sans Unicode"/>
                      </a:endParaRPr>
                    </a:p>
                    <a:p>
                      <a:pPr marL="313690" indent="-229235">
                        <a:lnSpc>
                          <a:spcPts val="805"/>
                        </a:lnSpc>
                        <a:buAutoNum type="arabicPeriod"/>
                        <a:tabLst>
                          <a:tab pos="313690" algn="l"/>
                          <a:tab pos="314325" algn="l"/>
                        </a:tabLst>
                      </a:pPr>
                      <a:r>
                        <a:rPr sz="700" spc="20" dirty="0">
                          <a:solidFill>
                            <a:srgbClr val="00455F"/>
                          </a:solidFill>
                          <a:latin typeface="Lucida Sans Unicode"/>
                          <a:cs typeface="Lucida Sans Unicode"/>
                        </a:rPr>
                        <a:t>References</a:t>
                      </a:r>
                      <a:endParaRPr sz="700" dirty="0">
                        <a:latin typeface="Lucida Sans Unicode"/>
                        <a:cs typeface="Lucida Sans Unicode"/>
                      </a:endParaRPr>
                    </a:p>
                    <a:p>
                      <a:pPr marL="313690" indent="-229235">
                        <a:lnSpc>
                          <a:spcPts val="815"/>
                        </a:lnSpc>
                        <a:buAutoNum type="arabicPeriod"/>
                        <a:tabLst>
                          <a:tab pos="313690" algn="l"/>
                          <a:tab pos="314325" algn="l"/>
                        </a:tabLst>
                      </a:pPr>
                      <a:r>
                        <a:rPr sz="700" spc="15" dirty="0">
                          <a:solidFill>
                            <a:srgbClr val="00455F"/>
                          </a:solidFill>
                          <a:latin typeface="Lucida Sans Unicode"/>
                          <a:cs typeface="Lucida Sans Unicode"/>
                        </a:rPr>
                        <a:t>Demonstration</a:t>
                      </a:r>
                      <a:endParaRPr sz="700" dirty="0">
                        <a:latin typeface="Lucida Sans Unicode"/>
                        <a:cs typeface="Lucida Sans Unicode"/>
                      </a:endParaRPr>
                    </a:p>
                    <a:p>
                      <a:pPr marL="313690" indent="-229235">
                        <a:lnSpc>
                          <a:spcPct val="100000"/>
                        </a:lnSpc>
                        <a:spcBef>
                          <a:spcPts val="75"/>
                        </a:spcBef>
                        <a:buAutoNum type="arabicPeriod"/>
                        <a:tabLst>
                          <a:tab pos="313690" algn="l"/>
                          <a:tab pos="314325" algn="l"/>
                        </a:tabLst>
                      </a:pPr>
                      <a:r>
                        <a:rPr sz="700" spc="-5" dirty="0">
                          <a:solidFill>
                            <a:srgbClr val="00455F"/>
                          </a:solidFill>
                          <a:latin typeface="Lucida Sans Unicode"/>
                          <a:cs typeface="Lucida Sans Unicode"/>
                        </a:rPr>
                        <a:t>Nu</a:t>
                      </a:r>
                      <a:r>
                        <a:rPr sz="700" spc="5" dirty="0">
                          <a:solidFill>
                            <a:srgbClr val="00455F"/>
                          </a:solidFill>
                          <a:latin typeface="Lucida Sans Unicode"/>
                          <a:cs typeface="Lucida Sans Unicode"/>
                        </a:rPr>
                        <a:t>r</a:t>
                      </a:r>
                      <a:r>
                        <a:rPr sz="700" dirty="0">
                          <a:solidFill>
                            <a:srgbClr val="00455F"/>
                          </a:solidFill>
                          <a:latin typeface="Lucida Sans Unicode"/>
                          <a:cs typeface="Lucida Sans Unicode"/>
                        </a:rPr>
                        <a:t>t</a:t>
                      </a:r>
                      <a:r>
                        <a:rPr sz="700" spc="-5" dirty="0">
                          <a:solidFill>
                            <a:srgbClr val="00455F"/>
                          </a:solidFill>
                          <a:latin typeface="Lucida Sans Unicode"/>
                          <a:cs typeface="Lucida Sans Unicode"/>
                        </a:rPr>
                        <a:t>u</a:t>
                      </a:r>
                      <a:r>
                        <a:rPr sz="700" spc="5" dirty="0">
                          <a:solidFill>
                            <a:srgbClr val="00455F"/>
                          </a:solidFill>
                          <a:latin typeface="Lucida Sans Unicode"/>
                          <a:cs typeface="Lucida Sans Unicode"/>
                        </a:rPr>
                        <a:t>r</a:t>
                      </a:r>
                      <a:r>
                        <a:rPr sz="700" dirty="0">
                          <a:solidFill>
                            <a:srgbClr val="00455F"/>
                          </a:solidFill>
                          <a:latin typeface="Lucida Sans Unicode"/>
                          <a:cs typeface="Lucida Sans Unicode"/>
                        </a:rPr>
                        <a:t>e</a:t>
                      </a:r>
                      <a:r>
                        <a:rPr sz="700" spc="-30" dirty="0">
                          <a:solidFill>
                            <a:srgbClr val="00455F"/>
                          </a:solidFill>
                          <a:latin typeface="Lucida Sans Unicode"/>
                          <a:cs typeface="Lucida Sans Unicode"/>
                        </a:rPr>
                        <a:t> </a:t>
                      </a:r>
                      <a:r>
                        <a:rPr sz="700" spc="5" dirty="0">
                          <a:solidFill>
                            <a:srgbClr val="00455F"/>
                          </a:solidFill>
                          <a:latin typeface="Lucida Sans Unicode"/>
                          <a:cs typeface="Lucida Sans Unicode"/>
                        </a:rPr>
                        <a:t>e</a:t>
                      </a:r>
                      <a:r>
                        <a:rPr sz="700" spc="-5" dirty="0">
                          <a:solidFill>
                            <a:srgbClr val="00455F"/>
                          </a:solidFill>
                          <a:latin typeface="Lucida Sans Unicode"/>
                          <a:cs typeface="Lucida Sans Unicode"/>
                        </a:rPr>
                        <a:t>m</a:t>
                      </a:r>
                      <a:r>
                        <a:rPr sz="700" dirty="0">
                          <a:solidFill>
                            <a:srgbClr val="00455F"/>
                          </a:solidFill>
                          <a:latin typeface="Lucida Sans Unicode"/>
                          <a:cs typeface="Lucida Sans Unicode"/>
                        </a:rPr>
                        <a:t>ails</a:t>
                      </a:r>
                      <a:endParaRPr sz="700" dirty="0">
                        <a:latin typeface="Lucida Sans Unicode"/>
                        <a:cs typeface="Lucida Sans Unicode"/>
                      </a:endParaRPr>
                    </a:p>
                  </a:txBody>
                  <a:tcPr marL="0" marR="0" marT="29209" marB="0">
                    <a:lnL w="19050">
                      <a:solidFill>
                        <a:srgbClr val="FFFFFF"/>
                      </a:solidFill>
                      <a:prstDash val="solid"/>
                    </a:lnL>
                    <a:lnR w="19050">
                      <a:solidFill>
                        <a:srgbClr val="FFFFFF"/>
                      </a:solidFill>
                      <a:prstDash val="solid"/>
                    </a:lnR>
                    <a:lnT w="9525">
                      <a:solidFill>
                        <a:srgbClr val="232D5A"/>
                      </a:solidFill>
                      <a:prstDash val="solid"/>
                    </a:lnT>
                    <a:lnB w="19050">
                      <a:solidFill>
                        <a:srgbClr val="FFFFFF"/>
                      </a:solidFill>
                      <a:prstDash val="solid"/>
                    </a:lnB>
                    <a:solidFill>
                      <a:srgbClr val="E4F4EE"/>
                    </a:solidFill>
                  </a:tcPr>
                </a:tc>
                <a:tc>
                  <a:txBody>
                    <a:bodyPr/>
                    <a:lstStyle/>
                    <a:p>
                      <a:pPr marL="85090">
                        <a:lnSpc>
                          <a:spcPct val="100000"/>
                        </a:lnSpc>
                        <a:spcBef>
                          <a:spcPts val="229"/>
                        </a:spcBef>
                      </a:pPr>
                      <a:r>
                        <a:rPr sz="700" spc="-5" dirty="0">
                          <a:solidFill>
                            <a:srgbClr val="00455F"/>
                          </a:solidFill>
                          <a:latin typeface="Lucida Sans Unicode"/>
                          <a:cs typeface="Lucida Sans Unicode"/>
                        </a:rPr>
                        <a:t>R</a:t>
                      </a:r>
                      <a:r>
                        <a:rPr sz="700" dirty="0">
                          <a:solidFill>
                            <a:srgbClr val="00455F"/>
                          </a:solidFill>
                          <a:latin typeface="Lucida Sans Unicode"/>
                          <a:cs typeface="Lucida Sans Unicode"/>
                        </a:rPr>
                        <a:t>OFU</a:t>
                      </a:r>
                      <a:r>
                        <a:rPr sz="700" spc="-30" dirty="0">
                          <a:solidFill>
                            <a:srgbClr val="00455F"/>
                          </a:solidFill>
                          <a:latin typeface="Lucida Sans Unicode"/>
                          <a:cs typeface="Lucida Sans Unicode"/>
                        </a:rPr>
                        <a:t> </a:t>
                      </a:r>
                      <a:r>
                        <a:rPr sz="700" dirty="0">
                          <a:solidFill>
                            <a:srgbClr val="00455F"/>
                          </a:solidFill>
                          <a:latin typeface="Lucida Sans Unicode"/>
                          <a:cs typeface="Lucida Sans Unicode"/>
                        </a:rPr>
                        <a:t>Tactics:</a:t>
                      </a:r>
                      <a:endParaRPr sz="700" dirty="0">
                        <a:latin typeface="Lucida Sans Unicode"/>
                        <a:cs typeface="Lucida Sans Unicode"/>
                      </a:endParaRPr>
                    </a:p>
                    <a:p>
                      <a:pPr marL="313690" indent="-229235">
                        <a:lnSpc>
                          <a:spcPts val="815"/>
                        </a:lnSpc>
                        <a:spcBef>
                          <a:spcPts val="70"/>
                        </a:spcBef>
                        <a:buAutoNum type="arabicPeriod"/>
                        <a:tabLst>
                          <a:tab pos="313690" algn="l"/>
                          <a:tab pos="314325" algn="l"/>
                        </a:tabLst>
                      </a:pPr>
                      <a:r>
                        <a:rPr sz="700" spc="20" dirty="0">
                          <a:solidFill>
                            <a:srgbClr val="00455F"/>
                          </a:solidFill>
                          <a:latin typeface="Lucida Sans Unicode"/>
                          <a:cs typeface="Lucida Sans Unicode"/>
                        </a:rPr>
                        <a:t>Customer</a:t>
                      </a:r>
                      <a:r>
                        <a:rPr sz="700" spc="-45" dirty="0">
                          <a:solidFill>
                            <a:srgbClr val="00455F"/>
                          </a:solidFill>
                          <a:latin typeface="Lucida Sans Unicode"/>
                          <a:cs typeface="Lucida Sans Unicode"/>
                        </a:rPr>
                        <a:t> </a:t>
                      </a:r>
                      <a:r>
                        <a:rPr sz="700" spc="10" dirty="0">
                          <a:solidFill>
                            <a:srgbClr val="00455F"/>
                          </a:solidFill>
                          <a:latin typeface="Lucida Sans Unicode"/>
                          <a:cs typeface="Lucida Sans Unicode"/>
                        </a:rPr>
                        <a:t>support</a:t>
                      </a:r>
                      <a:endParaRPr sz="700" dirty="0">
                        <a:latin typeface="Lucida Sans Unicode"/>
                        <a:cs typeface="Lucida Sans Unicode"/>
                      </a:endParaRPr>
                    </a:p>
                    <a:p>
                      <a:pPr marL="313690" indent="-229235">
                        <a:lnSpc>
                          <a:spcPts val="815"/>
                        </a:lnSpc>
                        <a:buAutoNum type="arabicPeriod"/>
                        <a:tabLst>
                          <a:tab pos="313690" algn="l"/>
                          <a:tab pos="314325" algn="l"/>
                        </a:tabLst>
                      </a:pPr>
                      <a:r>
                        <a:rPr sz="700" spc="10" dirty="0">
                          <a:solidFill>
                            <a:srgbClr val="00455F"/>
                          </a:solidFill>
                          <a:latin typeface="Lucida Sans Unicode"/>
                          <a:cs typeface="Lucida Sans Unicode"/>
                        </a:rPr>
                        <a:t>On-ongoing</a:t>
                      </a:r>
                      <a:r>
                        <a:rPr sz="700" spc="-50" dirty="0">
                          <a:solidFill>
                            <a:srgbClr val="00455F"/>
                          </a:solidFill>
                          <a:latin typeface="Lucida Sans Unicode"/>
                          <a:cs typeface="Lucida Sans Unicode"/>
                        </a:rPr>
                        <a:t> </a:t>
                      </a:r>
                      <a:r>
                        <a:rPr sz="700" spc="10" dirty="0">
                          <a:solidFill>
                            <a:srgbClr val="00455F"/>
                          </a:solidFill>
                          <a:latin typeface="Lucida Sans Unicode"/>
                          <a:cs typeface="Lucida Sans Unicode"/>
                        </a:rPr>
                        <a:t>training</a:t>
                      </a:r>
                      <a:endParaRPr sz="700" dirty="0">
                        <a:latin typeface="Lucida Sans Unicode"/>
                        <a:cs typeface="Lucida Sans Unicode"/>
                      </a:endParaRPr>
                    </a:p>
                    <a:p>
                      <a:pPr marL="313690" marR="507365" indent="-228600">
                        <a:lnSpc>
                          <a:spcPts val="819"/>
                        </a:lnSpc>
                        <a:spcBef>
                          <a:spcPts val="95"/>
                        </a:spcBef>
                        <a:buAutoNum type="arabicPeriod"/>
                        <a:tabLst>
                          <a:tab pos="313690" algn="l"/>
                          <a:tab pos="314325" algn="l"/>
                        </a:tabLst>
                      </a:pPr>
                      <a:r>
                        <a:rPr sz="700" spc="-5" dirty="0">
                          <a:solidFill>
                            <a:srgbClr val="00455F"/>
                          </a:solidFill>
                          <a:latin typeface="Lucida Sans Unicode"/>
                          <a:cs typeface="Lucida Sans Unicode"/>
                        </a:rPr>
                        <a:t>R</a:t>
                      </a:r>
                      <a:r>
                        <a:rPr sz="700" dirty="0">
                          <a:solidFill>
                            <a:srgbClr val="00455F"/>
                          </a:solidFill>
                          <a:latin typeface="Lucida Sans Unicode"/>
                          <a:cs typeface="Lucida Sans Unicode"/>
                        </a:rPr>
                        <a:t>oad</a:t>
                      </a:r>
                      <a:r>
                        <a:rPr sz="700" spc="-5" dirty="0">
                          <a:solidFill>
                            <a:srgbClr val="00455F"/>
                          </a:solidFill>
                          <a:latin typeface="Lucida Sans Unicode"/>
                          <a:cs typeface="Lucida Sans Unicode"/>
                        </a:rPr>
                        <a:t>m</a:t>
                      </a:r>
                      <a:r>
                        <a:rPr sz="700" dirty="0">
                          <a:solidFill>
                            <a:srgbClr val="00455F"/>
                          </a:solidFill>
                          <a:latin typeface="Lucida Sans Unicode"/>
                          <a:cs typeface="Lucida Sans Unicode"/>
                        </a:rPr>
                        <a:t>ap/i</a:t>
                      </a:r>
                      <a:r>
                        <a:rPr sz="700" spc="-5" dirty="0">
                          <a:solidFill>
                            <a:srgbClr val="00455F"/>
                          </a:solidFill>
                          <a:latin typeface="Lucida Sans Unicode"/>
                          <a:cs typeface="Lucida Sans Unicode"/>
                        </a:rPr>
                        <a:t>nn</a:t>
                      </a:r>
                      <a:r>
                        <a:rPr sz="700" dirty="0">
                          <a:solidFill>
                            <a:srgbClr val="00455F"/>
                          </a:solidFill>
                          <a:latin typeface="Lucida Sans Unicode"/>
                          <a:cs typeface="Lucida Sans Unicode"/>
                        </a:rPr>
                        <a:t>o</a:t>
                      </a:r>
                      <a:r>
                        <a:rPr sz="700" spc="-5" dirty="0">
                          <a:solidFill>
                            <a:srgbClr val="00455F"/>
                          </a:solidFill>
                          <a:latin typeface="Lucida Sans Unicode"/>
                          <a:cs typeface="Lucida Sans Unicode"/>
                        </a:rPr>
                        <a:t>v</a:t>
                      </a:r>
                      <a:r>
                        <a:rPr sz="700" dirty="0">
                          <a:solidFill>
                            <a:srgbClr val="00455F"/>
                          </a:solidFill>
                          <a:latin typeface="Lucida Sans Unicode"/>
                          <a:cs typeface="Lucida Sans Unicode"/>
                        </a:rPr>
                        <a:t>ation  </a:t>
                      </a:r>
                      <a:r>
                        <a:rPr sz="700" spc="10" dirty="0">
                          <a:solidFill>
                            <a:srgbClr val="00455F"/>
                          </a:solidFill>
                          <a:latin typeface="Lucida Sans Unicode"/>
                          <a:cs typeface="Lucida Sans Unicode"/>
                        </a:rPr>
                        <a:t>workshops</a:t>
                      </a:r>
                      <a:endParaRPr sz="700" dirty="0">
                        <a:latin typeface="Lucida Sans Unicode"/>
                        <a:cs typeface="Lucida Sans Unicode"/>
                      </a:endParaRPr>
                    </a:p>
                    <a:p>
                      <a:pPr marL="313690" indent="-229235">
                        <a:lnSpc>
                          <a:spcPts val="765"/>
                        </a:lnSpc>
                        <a:buAutoNum type="arabicPeriod"/>
                        <a:tabLst>
                          <a:tab pos="313690" algn="l"/>
                          <a:tab pos="314325" algn="l"/>
                        </a:tabLst>
                      </a:pPr>
                      <a:r>
                        <a:rPr sz="700" dirty="0">
                          <a:solidFill>
                            <a:srgbClr val="00455F"/>
                          </a:solidFill>
                          <a:latin typeface="Lucida Sans Unicode"/>
                          <a:cs typeface="Lucida Sans Unicode"/>
                        </a:rPr>
                        <a:t>Exec</a:t>
                      </a:r>
                      <a:r>
                        <a:rPr sz="700" spc="-45" dirty="0">
                          <a:solidFill>
                            <a:srgbClr val="00455F"/>
                          </a:solidFill>
                          <a:latin typeface="Lucida Sans Unicode"/>
                          <a:cs typeface="Lucida Sans Unicode"/>
                        </a:rPr>
                        <a:t> </a:t>
                      </a:r>
                      <a:r>
                        <a:rPr sz="700" spc="5" dirty="0">
                          <a:solidFill>
                            <a:srgbClr val="00455F"/>
                          </a:solidFill>
                          <a:latin typeface="Lucida Sans Unicode"/>
                          <a:cs typeface="Lucida Sans Unicode"/>
                        </a:rPr>
                        <a:t>to</a:t>
                      </a:r>
                      <a:r>
                        <a:rPr sz="700" spc="-50" dirty="0">
                          <a:solidFill>
                            <a:srgbClr val="00455F"/>
                          </a:solidFill>
                          <a:latin typeface="Lucida Sans Unicode"/>
                          <a:cs typeface="Lucida Sans Unicode"/>
                        </a:rPr>
                        <a:t> </a:t>
                      </a:r>
                      <a:r>
                        <a:rPr sz="700" spc="15" dirty="0">
                          <a:solidFill>
                            <a:srgbClr val="00455F"/>
                          </a:solidFill>
                          <a:latin typeface="Lucida Sans Unicode"/>
                          <a:cs typeface="Lucida Sans Unicode"/>
                        </a:rPr>
                        <a:t>exec</a:t>
                      </a:r>
                      <a:r>
                        <a:rPr sz="700" spc="-40" dirty="0">
                          <a:solidFill>
                            <a:srgbClr val="00455F"/>
                          </a:solidFill>
                          <a:latin typeface="Lucida Sans Unicode"/>
                          <a:cs typeface="Lucida Sans Unicode"/>
                        </a:rPr>
                        <a:t> </a:t>
                      </a:r>
                      <a:r>
                        <a:rPr sz="700" spc="25" dirty="0">
                          <a:solidFill>
                            <a:srgbClr val="00455F"/>
                          </a:solidFill>
                          <a:latin typeface="Lucida Sans Unicode"/>
                          <a:cs typeface="Lucida Sans Unicode"/>
                        </a:rPr>
                        <a:t>meetings</a:t>
                      </a:r>
                      <a:endParaRPr sz="700" dirty="0">
                        <a:latin typeface="Lucida Sans Unicode"/>
                        <a:cs typeface="Lucida Sans Unicode"/>
                      </a:endParaRPr>
                    </a:p>
                  </a:txBody>
                  <a:tcPr marL="0" marR="0" marT="29209" marB="0">
                    <a:lnL w="19050">
                      <a:solidFill>
                        <a:srgbClr val="FFFFFF"/>
                      </a:solidFill>
                      <a:prstDash val="solid"/>
                    </a:lnL>
                    <a:lnR w="19050">
                      <a:solidFill>
                        <a:srgbClr val="FFFFFF"/>
                      </a:solidFill>
                      <a:prstDash val="solid"/>
                    </a:lnR>
                    <a:lnT w="9525">
                      <a:solidFill>
                        <a:srgbClr val="232D5A"/>
                      </a:solidFill>
                      <a:prstDash val="solid"/>
                    </a:lnT>
                    <a:lnB w="19050">
                      <a:solidFill>
                        <a:srgbClr val="FFFFFF"/>
                      </a:solidFill>
                      <a:prstDash val="solid"/>
                    </a:lnB>
                    <a:solidFill>
                      <a:srgbClr val="F2F2F2"/>
                    </a:solidFill>
                  </a:tcPr>
                </a:tc>
                <a:extLst>
                  <a:ext uri="{0D108BD9-81ED-4DB2-BD59-A6C34878D82A}">
                    <a16:rowId xmlns:a16="http://schemas.microsoft.com/office/drawing/2014/main" val="10005"/>
                  </a:ext>
                </a:extLst>
              </a:tr>
            </a:tbl>
          </a:graphicData>
        </a:graphic>
      </p:graphicFrame>
      <p:sp>
        <p:nvSpPr>
          <p:cNvPr id="5" name="Slide Number Placeholder 4">
            <a:extLst>
              <a:ext uri="{FF2B5EF4-FFF2-40B4-BE49-F238E27FC236}">
                <a16:creationId xmlns:a16="http://schemas.microsoft.com/office/drawing/2014/main" id="{7D62034D-4BCF-4598-E1D3-0151CAE9CED2}"/>
              </a:ext>
            </a:extLst>
          </p:cNvPr>
          <p:cNvSpPr>
            <a:spLocks noGrp="1"/>
          </p:cNvSpPr>
          <p:nvPr>
            <p:ph type="sldNum" sz="quarter" idx="7"/>
          </p:nvPr>
        </p:nvSpPr>
        <p:spPr/>
        <p:txBody>
          <a:bodyPr/>
          <a:lstStyle/>
          <a:p>
            <a:fld id="{B6F15528-21DE-4FAA-801E-634DDDAF4B2B}" type="slidenum">
              <a:rPr lang="en-GB" smtClean="0"/>
              <a:t>14</a:t>
            </a:fld>
            <a:endParaRPr lang="en-GB"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DA826-805C-15C2-858D-C386D730AF7B}"/>
              </a:ext>
            </a:extLst>
          </p:cNvPr>
          <p:cNvSpPr>
            <a:spLocks noGrp="1"/>
          </p:cNvSpPr>
          <p:nvPr>
            <p:ph type="title"/>
          </p:nvPr>
        </p:nvSpPr>
        <p:spPr/>
        <p:txBody>
          <a:bodyPr/>
          <a:lstStyle/>
          <a:p>
            <a:r>
              <a:rPr lang="en-US" dirty="0"/>
              <a:t>Keeping on track…</a:t>
            </a:r>
          </a:p>
        </p:txBody>
      </p:sp>
      <p:sp>
        <p:nvSpPr>
          <p:cNvPr id="3" name="Text Placeholder 2">
            <a:extLst>
              <a:ext uri="{FF2B5EF4-FFF2-40B4-BE49-F238E27FC236}">
                <a16:creationId xmlns:a16="http://schemas.microsoft.com/office/drawing/2014/main" id="{D83BE88A-C4C4-A541-6D48-6A7EBD435ED1}"/>
              </a:ext>
            </a:extLst>
          </p:cNvPr>
          <p:cNvSpPr>
            <a:spLocks noGrp="1"/>
          </p:cNvSpPr>
          <p:nvPr>
            <p:ph type="body" sz="quarter" idx="10"/>
          </p:nvPr>
        </p:nvSpPr>
        <p:spPr/>
        <p:txBody>
          <a:bodyPr/>
          <a:lstStyle/>
          <a:p>
            <a:endParaRPr lang="en-US"/>
          </a:p>
        </p:txBody>
      </p:sp>
      <p:pic>
        <p:nvPicPr>
          <p:cNvPr id="4" name="Picture 3">
            <a:extLst>
              <a:ext uri="{FF2B5EF4-FFF2-40B4-BE49-F238E27FC236}">
                <a16:creationId xmlns:a16="http://schemas.microsoft.com/office/drawing/2014/main" id="{A54A9F54-EA6C-A4C8-D8AE-31A067F34CC1}"/>
              </a:ext>
            </a:extLst>
          </p:cNvPr>
          <p:cNvPicPr>
            <a:picLocks noChangeAspect="1"/>
          </p:cNvPicPr>
          <p:nvPr/>
        </p:nvPicPr>
        <p:blipFill>
          <a:blip r:embed="rId2"/>
          <a:stretch>
            <a:fillRect/>
          </a:stretch>
        </p:blipFill>
        <p:spPr>
          <a:xfrm>
            <a:off x="6394235" y="1902335"/>
            <a:ext cx="4483109" cy="2521749"/>
          </a:xfrm>
          <a:prstGeom prst="rect">
            <a:avLst/>
          </a:prstGeom>
        </p:spPr>
      </p:pic>
      <p:pic>
        <p:nvPicPr>
          <p:cNvPr id="5" name="Picture 4">
            <a:extLst>
              <a:ext uri="{FF2B5EF4-FFF2-40B4-BE49-F238E27FC236}">
                <a16:creationId xmlns:a16="http://schemas.microsoft.com/office/drawing/2014/main" id="{BEEB4822-39DA-F9EE-BECE-7E5CAE636738}"/>
              </a:ext>
            </a:extLst>
          </p:cNvPr>
          <p:cNvPicPr>
            <a:picLocks noChangeAspect="1"/>
          </p:cNvPicPr>
          <p:nvPr/>
        </p:nvPicPr>
        <p:blipFill>
          <a:blip r:embed="rId3"/>
          <a:stretch>
            <a:fillRect/>
          </a:stretch>
        </p:blipFill>
        <p:spPr>
          <a:xfrm>
            <a:off x="1234647" y="1902335"/>
            <a:ext cx="4483108" cy="2521749"/>
          </a:xfrm>
          <a:prstGeom prst="rect">
            <a:avLst/>
          </a:prstGeom>
        </p:spPr>
      </p:pic>
    </p:spTree>
    <p:extLst>
      <p:ext uri="{BB962C8B-B14F-4D97-AF65-F5344CB8AC3E}">
        <p14:creationId xmlns:p14="http://schemas.microsoft.com/office/powerpoint/2010/main" val="13111429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6DDE0-8D44-EE28-80F5-1D6E314813CF}"/>
              </a:ext>
            </a:extLst>
          </p:cNvPr>
          <p:cNvSpPr>
            <a:spLocks noGrp="1"/>
          </p:cNvSpPr>
          <p:nvPr>
            <p:ph type="ctrTitle"/>
          </p:nvPr>
        </p:nvSpPr>
        <p:spPr>
          <a:xfrm>
            <a:off x="6764732" y="1187797"/>
            <a:ext cx="5088483" cy="3888740"/>
          </a:xfrm>
        </p:spPr>
        <p:txBody>
          <a:bodyPr/>
          <a:lstStyle/>
          <a:p>
            <a:r>
              <a:rPr lang="en-GB" sz="4800" dirty="0">
                <a:latin typeface="Poppins" pitchFamily="2" charset="77"/>
                <a:cs typeface="Poppins" pitchFamily="2" charset="77"/>
              </a:rPr>
              <a:t>H</a:t>
            </a:r>
            <a:r>
              <a:rPr lang="en-GB" sz="4800" i="0" u="none" strike="noStrike" dirty="0">
                <a:effectLst/>
                <a:latin typeface="Poppins" pitchFamily="2" charset="77"/>
                <a:cs typeface="Poppins" pitchFamily="2" charset="77"/>
              </a:rPr>
              <a:t>ow </a:t>
            </a:r>
            <a:r>
              <a:rPr lang="en-GB" sz="4800" i="0" u="none" strike="noStrike" dirty="0">
                <a:solidFill>
                  <a:srgbClr val="B414BE"/>
                </a:solidFill>
                <a:effectLst/>
                <a:latin typeface="Poppins" pitchFamily="2" charset="77"/>
                <a:cs typeface="Poppins" pitchFamily="2" charset="77"/>
              </a:rPr>
              <a:t>AI </a:t>
            </a:r>
            <a:r>
              <a:rPr lang="en-GB" sz="4800" i="0" u="none" strike="noStrike" dirty="0">
                <a:effectLst/>
                <a:latin typeface="Poppins" pitchFamily="2" charset="77"/>
                <a:cs typeface="Poppins" pitchFamily="2" charset="77"/>
              </a:rPr>
              <a:t>can amplify your marketing efforts.</a:t>
            </a:r>
            <a:endParaRPr lang="en-US" sz="4800" dirty="0">
              <a:latin typeface="Poppins" pitchFamily="2" charset="77"/>
              <a:cs typeface="Poppins" pitchFamily="2" charset="77"/>
            </a:endParaRPr>
          </a:p>
        </p:txBody>
      </p:sp>
    </p:spTree>
    <p:extLst>
      <p:ext uri="{BB962C8B-B14F-4D97-AF65-F5344CB8AC3E}">
        <p14:creationId xmlns:p14="http://schemas.microsoft.com/office/powerpoint/2010/main" val="1311269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828B7-4209-8737-E82B-60D33BF0A00C}"/>
              </a:ext>
            </a:extLst>
          </p:cNvPr>
          <p:cNvSpPr>
            <a:spLocks noGrp="1"/>
          </p:cNvSpPr>
          <p:nvPr>
            <p:ph type="title"/>
          </p:nvPr>
        </p:nvSpPr>
        <p:spPr/>
        <p:txBody>
          <a:bodyPr/>
          <a:lstStyle/>
          <a:p>
            <a:r>
              <a:rPr lang="en-GB" dirty="0"/>
              <a:t>AI Explosion</a:t>
            </a:r>
          </a:p>
        </p:txBody>
      </p:sp>
      <p:pic>
        <p:nvPicPr>
          <p:cNvPr id="4" name="Picture 3">
            <a:extLst>
              <a:ext uri="{FF2B5EF4-FFF2-40B4-BE49-F238E27FC236}">
                <a16:creationId xmlns:a16="http://schemas.microsoft.com/office/drawing/2014/main" id="{1396F997-6C34-57E9-32EB-45A2C29767D6}"/>
              </a:ext>
            </a:extLst>
          </p:cNvPr>
          <p:cNvPicPr>
            <a:picLocks noChangeAspect="1"/>
          </p:cNvPicPr>
          <p:nvPr/>
        </p:nvPicPr>
        <p:blipFill>
          <a:blip r:embed="rId2"/>
          <a:stretch>
            <a:fillRect/>
          </a:stretch>
        </p:blipFill>
        <p:spPr>
          <a:xfrm>
            <a:off x="5588748" y="247650"/>
            <a:ext cx="6457950" cy="6362700"/>
          </a:xfrm>
          <a:prstGeom prst="rect">
            <a:avLst/>
          </a:prstGeom>
        </p:spPr>
      </p:pic>
      <p:sp>
        <p:nvSpPr>
          <p:cNvPr id="5" name="Content Placeholder 3">
            <a:extLst>
              <a:ext uri="{FF2B5EF4-FFF2-40B4-BE49-F238E27FC236}">
                <a16:creationId xmlns:a16="http://schemas.microsoft.com/office/drawing/2014/main" id="{524F2B52-01FE-B131-E8CE-62A708366F52}"/>
              </a:ext>
            </a:extLst>
          </p:cNvPr>
          <p:cNvSpPr txBox="1">
            <a:spLocks/>
          </p:cNvSpPr>
          <p:nvPr/>
        </p:nvSpPr>
        <p:spPr>
          <a:xfrm>
            <a:off x="1010059" y="1562120"/>
            <a:ext cx="4238318" cy="52958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SzPct val="80000"/>
              <a:buFontTx/>
              <a:buBlip>
                <a:blip r:embed="rId3"/>
              </a:buBlip>
              <a:defRPr sz="2800" b="1" i="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SzPct val="80000"/>
              <a:buFontTx/>
              <a:buBlip>
                <a:blip r:embed="rId3"/>
              </a:buBlip>
              <a:defRPr sz="2400" b="0" i="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SzPct val="80000"/>
              <a:buFontTx/>
              <a:buBlip>
                <a:blip r:embed="rId3"/>
              </a:buBlip>
              <a:defRPr sz="2000" b="0" i="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SzPct val="80000"/>
              <a:buFontTx/>
              <a:buBlip>
                <a:blip r:embed="rId3"/>
              </a:buBlip>
              <a:defRPr sz="1800" b="0" i="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SzPct val="80000"/>
              <a:buFontTx/>
              <a:buBlip>
                <a:blip r:embed="rId3"/>
              </a:buBlip>
              <a:defRPr sz="1600" b="0" i="0" kern="1200">
                <a:solidFill>
                  <a:schemeClr val="tx1"/>
                </a:solidFill>
                <a:latin typeface="Poppins Light" pitchFamily="2" charset="77"/>
                <a:ea typeface="+mn-ea"/>
                <a:cs typeface="Poppins Light" pitchFamily="2" charset="77"/>
              </a:defRPr>
            </a:lvl5pPr>
            <a:lvl6pPr marL="25146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200" b="0" i="0" kern="1200">
                <a:solidFill>
                  <a:schemeClr val="tx1"/>
                </a:solidFill>
                <a:latin typeface="Poppins Light" pitchFamily="2" charset="77"/>
                <a:ea typeface="+mn-ea"/>
                <a:cs typeface="Poppins Light" pitchFamily="2" charset="77"/>
              </a:defRPr>
            </a:lvl6pPr>
            <a:lvl7pPr marL="2743200" indent="0" algn="l" defTabSz="914400" rtl="0" eaLnBrk="1" latinLnBrk="0" hangingPunct="1">
              <a:lnSpc>
                <a:spcPct val="90000"/>
              </a:lnSpc>
              <a:spcBef>
                <a:spcPts val="500"/>
              </a:spcBef>
              <a:buFont typeface="Arial" panose="020B0604020202020204" pitchFamily="34" charset="0"/>
              <a:buNone/>
              <a:defRPr sz="1200" b="0" i="0" kern="1200">
                <a:solidFill>
                  <a:schemeClr val="tx1"/>
                </a:solidFill>
                <a:latin typeface="Poppins Light" pitchFamily="2" charset="77"/>
                <a:ea typeface="+mn-ea"/>
                <a:cs typeface="Poppins Light" pitchFamily="2" charset="77"/>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FontTx/>
              <a:buNone/>
            </a:pPr>
            <a:r>
              <a:rPr lang="en-GB" sz="2000" b="0" dirty="0">
                <a:cs typeface="Arial" panose="020B0604020202020204" pitchFamily="34" charset="0"/>
              </a:rPr>
              <a:t>This is just a snapshot taken in September of a FEW AI tools.  </a:t>
            </a:r>
          </a:p>
          <a:p>
            <a:pPr marL="0" indent="0">
              <a:lnSpc>
                <a:spcPct val="114000"/>
              </a:lnSpc>
              <a:buFontTx/>
              <a:buNone/>
            </a:pPr>
            <a:endParaRPr lang="en-GB" sz="2000" b="0" dirty="0">
              <a:cs typeface="Arial" panose="020B0604020202020204" pitchFamily="34" charset="0"/>
            </a:endParaRPr>
          </a:p>
          <a:p>
            <a:pPr marL="0" indent="0">
              <a:lnSpc>
                <a:spcPct val="114000"/>
              </a:lnSpc>
              <a:buFontTx/>
              <a:buNone/>
            </a:pPr>
            <a:r>
              <a:rPr lang="en-GB" sz="2000" b="0" dirty="0">
                <a:cs typeface="Arial" panose="020B0604020202020204" pitchFamily="34" charset="0"/>
              </a:rPr>
              <a:t>AI is overtaking the phrase </a:t>
            </a:r>
            <a:r>
              <a:rPr lang="en-GB" sz="2000" dirty="0">
                <a:cs typeface="Arial" panose="020B0604020202020204" pitchFamily="34" charset="0"/>
              </a:rPr>
              <a:t>“There’s an APP for that”</a:t>
            </a:r>
            <a:r>
              <a:rPr lang="en-GB" sz="2000" b="0" dirty="0">
                <a:cs typeface="Arial" panose="020B0604020202020204" pitchFamily="34" charset="0"/>
              </a:rPr>
              <a:t> </a:t>
            </a:r>
          </a:p>
          <a:p>
            <a:pPr marL="0" indent="0">
              <a:lnSpc>
                <a:spcPct val="114000"/>
              </a:lnSpc>
              <a:buFontTx/>
              <a:buNone/>
            </a:pPr>
            <a:r>
              <a:rPr lang="en-GB" sz="2000" b="0" dirty="0">
                <a:cs typeface="Arial" panose="020B0604020202020204" pitchFamily="34" charset="0"/>
              </a:rPr>
              <a:t>… it’s now </a:t>
            </a:r>
          </a:p>
          <a:p>
            <a:pPr marL="0" indent="0">
              <a:lnSpc>
                <a:spcPct val="114000"/>
              </a:lnSpc>
              <a:buFontTx/>
              <a:buNone/>
            </a:pPr>
            <a:r>
              <a:rPr lang="en-GB" sz="2000" dirty="0">
                <a:cs typeface="Arial" panose="020B0604020202020204" pitchFamily="34" charset="0"/>
              </a:rPr>
              <a:t>“There’s an AI tool for that”</a:t>
            </a:r>
            <a:endParaRPr lang="en-US" sz="2000" dirty="0">
              <a:cs typeface="Arial" panose="020B0604020202020204" pitchFamily="34" charset="0"/>
            </a:endParaRPr>
          </a:p>
          <a:p>
            <a:pPr marL="0" indent="0">
              <a:buFontTx/>
              <a:buNone/>
            </a:pPr>
            <a:endParaRPr lang="en-GB" dirty="0"/>
          </a:p>
        </p:txBody>
      </p:sp>
    </p:spTree>
    <p:extLst>
      <p:ext uri="{BB962C8B-B14F-4D97-AF65-F5344CB8AC3E}">
        <p14:creationId xmlns:p14="http://schemas.microsoft.com/office/powerpoint/2010/main" val="2047091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431F3E-110F-4019-27A6-41EC8B737E45}"/>
              </a:ext>
            </a:extLst>
          </p:cNvPr>
          <p:cNvPicPr>
            <a:picLocks noChangeAspect="1"/>
          </p:cNvPicPr>
          <p:nvPr/>
        </p:nvPicPr>
        <p:blipFill>
          <a:blip r:embed="rId2"/>
          <a:stretch>
            <a:fillRect/>
          </a:stretch>
        </p:blipFill>
        <p:spPr>
          <a:xfrm>
            <a:off x="939511" y="271104"/>
            <a:ext cx="5342894" cy="6237678"/>
          </a:xfrm>
          <a:prstGeom prst="rect">
            <a:avLst/>
          </a:prstGeom>
        </p:spPr>
      </p:pic>
      <p:pic>
        <p:nvPicPr>
          <p:cNvPr id="1028" name="Picture 4" descr="6 Signs That You Need AI Tech In Your Growth Marketing | MarketingKIK | SEO  | SEM | Digital Marketing | Social Media">
            <a:extLst>
              <a:ext uri="{FF2B5EF4-FFF2-40B4-BE49-F238E27FC236}">
                <a16:creationId xmlns:a16="http://schemas.microsoft.com/office/drawing/2014/main" id="{BA3375C3-7E74-7DE5-6C3D-4C2B60AAF2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8354" y="261222"/>
            <a:ext cx="4812126" cy="6227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83240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66C5A-461D-32BF-E742-EAA75D55F874}"/>
              </a:ext>
            </a:extLst>
          </p:cNvPr>
          <p:cNvSpPr>
            <a:spLocks noGrp="1"/>
          </p:cNvSpPr>
          <p:nvPr>
            <p:ph type="title"/>
          </p:nvPr>
        </p:nvSpPr>
        <p:spPr/>
        <p:txBody>
          <a:bodyPr/>
          <a:lstStyle/>
          <a:p>
            <a:r>
              <a:rPr lang="en-US" dirty="0"/>
              <a:t>Why use AI?</a:t>
            </a:r>
          </a:p>
        </p:txBody>
      </p:sp>
      <p:sp>
        <p:nvSpPr>
          <p:cNvPr id="6" name="TextBox 5">
            <a:extLst>
              <a:ext uri="{FF2B5EF4-FFF2-40B4-BE49-F238E27FC236}">
                <a16:creationId xmlns:a16="http://schemas.microsoft.com/office/drawing/2014/main" id="{BCC52C80-C6E0-2868-62F7-AC3EC870D438}"/>
              </a:ext>
            </a:extLst>
          </p:cNvPr>
          <p:cNvSpPr txBox="1"/>
          <p:nvPr/>
        </p:nvSpPr>
        <p:spPr>
          <a:xfrm>
            <a:off x="867622" y="3186945"/>
            <a:ext cx="2939065" cy="3346506"/>
          </a:xfrm>
          <a:prstGeom prst="rect">
            <a:avLst/>
          </a:prstGeom>
          <a:ln>
            <a:noFill/>
          </a:ln>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144000" tIns="180000" rIns="49530" bIns="49530" numCol="1" spcCol="1270" anchor="t" anchorCtr="0">
            <a:noAutofit/>
          </a:bodyPr>
          <a:lstStyle/>
          <a:p>
            <a:pPr marL="0" lvl="0" indent="0" algn="ctr" defTabSz="577850">
              <a:lnSpc>
                <a:spcPct val="90000"/>
              </a:lnSpc>
              <a:spcBef>
                <a:spcPct val="0"/>
              </a:spcBef>
              <a:spcAft>
                <a:spcPct val="35000"/>
              </a:spcAft>
              <a:buFont typeface="+mj-lt"/>
              <a:buNone/>
            </a:pPr>
            <a:r>
              <a:rPr lang="en-GB" sz="1300" b="1" dirty="0">
                <a:solidFill>
                  <a:srgbClr val="9C027D"/>
                </a:solidFill>
                <a:latin typeface="Poppins" panose="00000500000000000000" pitchFamily="2" charset="0"/>
                <a:cs typeface="Poppins" panose="00000500000000000000" pitchFamily="2" charset="0"/>
              </a:rPr>
              <a:t>BUYERS JOURNEY</a:t>
            </a:r>
          </a:p>
          <a:p>
            <a:pPr marL="0" lvl="0" indent="0" algn="ctr" defTabSz="577850">
              <a:lnSpc>
                <a:spcPct val="90000"/>
              </a:lnSpc>
              <a:spcBef>
                <a:spcPct val="0"/>
              </a:spcBef>
              <a:spcAft>
                <a:spcPct val="35000"/>
              </a:spcAft>
              <a:buFont typeface="+mj-lt"/>
              <a:buNone/>
            </a:pPr>
            <a:endParaRPr lang="en-GB" sz="1600" b="1" kern="1200" dirty="0">
              <a:solidFill>
                <a:srgbClr val="9C027D"/>
              </a:solidFill>
              <a:latin typeface="Poppins" panose="00000500000000000000" pitchFamily="2" charset="0"/>
              <a:cs typeface="Poppins" panose="00000500000000000000" pitchFamily="2" charset="0"/>
            </a:endParaRPr>
          </a:p>
          <a:p>
            <a:pPr marL="0" lvl="0" indent="0" algn="ctr" defTabSz="577850">
              <a:lnSpc>
                <a:spcPct val="114000"/>
              </a:lnSpc>
              <a:spcBef>
                <a:spcPct val="0"/>
              </a:spcBef>
              <a:spcAft>
                <a:spcPct val="35000"/>
              </a:spcAft>
              <a:buFont typeface="+mj-lt"/>
              <a:buNone/>
            </a:pPr>
            <a:r>
              <a:rPr lang="en-GB" sz="1600" b="1" dirty="0">
                <a:solidFill>
                  <a:srgbClr val="9C027D"/>
                </a:solidFill>
                <a:latin typeface="Poppins" panose="00000500000000000000" pitchFamily="2" charset="0"/>
                <a:cs typeface="Poppins" panose="00000500000000000000" pitchFamily="2" charset="0"/>
              </a:rPr>
              <a:t>57%  </a:t>
            </a:r>
            <a:r>
              <a:rPr lang="en-GB" sz="1400" b="0" i="0" u="none" kern="1200" dirty="0">
                <a:solidFill>
                  <a:schemeClr val="tx1"/>
                </a:solidFill>
                <a:latin typeface="Poppins" panose="00000500000000000000" pitchFamily="2" charset="0"/>
                <a:cs typeface="Poppins" panose="00000500000000000000" pitchFamily="2" charset="0"/>
              </a:rPr>
              <a:t>percent of a buyer’s decision making process is made </a:t>
            </a:r>
            <a:r>
              <a:rPr lang="en-GB" sz="1400" b="1" i="0" u="none" kern="1200" dirty="0">
                <a:solidFill>
                  <a:schemeClr val="tx1"/>
                </a:solidFill>
                <a:latin typeface="Poppins" panose="00000500000000000000" pitchFamily="2" charset="0"/>
                <a:cs typeface="Poppins" panose="00000500000000000000" pitchFamily="2" charset="0"/>
              </a:rPr>
              <a:t>before</a:t>
            </a:r>
            <a:r>
              <a:rPr lang="en-GB" sz="1400" b="0" i="0" u="none" kern="1200" dirty="0">
                <a:solidFill>
                  <a:schemeClr val="tx1"/>
                </a:solidFill>
                <a:latin typeface="Poppins" panose="00000500000000000000" pitchFamily="2" charset="0"/>
                <a:cs typeface="Poppins" panose="00000500000000000000" pitchFamily="2" charset="0"/>
              </a:rPr>
              <a:t> they engage with sales</a:t>
            </a:r>
          </a:p>
          <a:p>
            <a:pPr marL="0" lvl="0" indent="0" algn="ctr" defTabSz="577850">
              <a:lnSpc>
                <a:spcPct val="114000"/>
              </a:lnSpc>
              <a:spcBef>
                <a:spcPct val="0"/>
              </a:spcBef>
              <a:spcAft>
                <a:spcPct val="35000"/>
              </a:spcAft>
              <a:buFont typeface="+mj-lt"/>
              <a:buNone/>
            </a:pPr>
            <a:endParaRPr lang="en-GB" sz="1400" dirty="0">
              <a:solidFill>
                <a:schemeClr val="tx1"/>
              </a:solidFill>
              <a:latin typeface="Poppins" panose="00000500000000000000" pitchFamily="2" charset="0"/>
              <a:cs typeface="Poppins" panose="00000500000000000000" pitchFamily="2" charset="0"/>
            </a:endParaRPr>
          </a:p>
          <a:p>
            <a:pPr algn="ctr" defTabSz="577850">
              <a:lnSpc>
                <a:spcPct val="114000"/>
              </a:lnSpc>
              <a:spcBef>
                <a:spcPct val="0"/>
              </a:spcBef>
              <a:spcAft>
                <a:spcPct val="35000"/>
              </a:spcAft>
            </a:pPr>
            <a:r>
              <a:rPr lang="en-GB" sz="1400" b="0" i="0" u="none" kern="1200" dirty="0">
                <a:solidFill>
                  <a:srgbClr val="030221"/>
                </a:solidFill>
                <a:latin typeface="Poppins" panose="00000500000000000000" pitchFamily="2" charset="0"/>
                <a:cs typeface="Poppins" panose="00000500000000000000" pitchFamily="2" charset="0"/>
              </a:rPr>
              <a:t>The role of marketing to create content that prospects can research and consume is FAR more important </a:t>
            </a:r>
          </a:p>
          <a:p>
            <a:pPr marL="0" lvl="0" indent="0" algn="ctr" defTabSz="577850">
              <a:lnSpc>
                <a:spcPct val="90000"/>
              </a:lnSpc>
              <a:spcBef>
                <a:spcPct val="0"/>
              </a:spcBef>
              <a:spcAft>
                <a:spcPct val="35000"/>
              </a:spcAft>
              <a:buFont typeface="+mj-lt"/>
              <a:buNone/>
            </a:pPr>
            <a:endParaRPr lang="en-GB" sz="1400" kern="1200" dirty="0">
              <a:solidFill>
                <a:schemeClr val="tx1"/>
              </a:solidFill>
              <a:latin typeface="Poppins" panose="00000500000000000000" pitchFamily="2" charset="0"/>
              <a:cs typeface="Poppins" panose="00000500000000000000" pitchFamily="2" charset="0"/>
            </a:endParaRPr>
          </a:p>
          <a:p>
            <a:pPr marL="0" lvl="1" algn="l" defTabSz="444500">
              <a:lnSpc>
                <a:spcPct val="90000"/>
              </a:lnSpc>
              <a:spcBef>
                <a:spcPct val="0"/>
              </a:spcBef>
              <a:spcAft>
                <a:spcPct val="15000"/>
              </a:spcAft>
            </a:pPr>
            <a:endParaRPr lang="en-GB" sz="1000" b="0" i="0" u="none" kern="1200" dirty="0">
              <a:latin typeface="Poppins" panose="00000500000000000000" pitchFamily="2" charset="0"/>
              <a:cs typeface="Poppins" panose="00000500000000000000" pitchFamily="2" charset="0"/>
            </a:endParaRPr>
          </a:p>
          <a:p>
            <a:pPr marL="0" lvl="1" defTabSz="444500">
              <a:lnSpc>
                <a:spcPct val="114000"/>
              </a:lnSpc>
              <a:spcAft>
                <a:spcPct val="15000"/>
              </a:spcAft>
              <a:buClr>
                <a:srgbClr val="9C027D"/>
              </a:buClr>
            </a:pPr>
            <a:endParaRPr lang="en-GB" sz="1000" dirty="0">
              <a:latin typeface="Poppins" panose="00000500000000000000" pitchFamily="2" charset="0"/>
              <a:cs typeface="Poppins" panose="00000500000000000000" pitchFamily="2" charset="0"/>
            </a:endParaRPr>
          </a:p>
        </p:txBody>
      </p:sp>
      <p:pic>
        <p:nvPicPr>
          <p:cNvPr id="7" name="Picture 2">
            <a:extLst>
              <a:ext uri="{FF2B5EF4-FFF2-40B4-BE49-F238E27FC236}">
                <a16:creationId xmlns:a16="http://schemas.microsoft.com/office/drawing/2014/main" id="{D6BD8117-A4EC-F9EA-8E44-EA5AB55864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739193" y="1614487"/>
            <a:ext cx="1312733" cy="131734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B0332B9-3892-5986-99B6-BC37A3157909}"/>
              </a:ext>
            </a:extLst>
          </p:cNvPr>
          <p:cNvSpPr txBox="1"/>
          <p:nvPr/>
        </p:nvSpPr>
        <p:spPr>
          <a:xfrm>
            <a:off x="4685391" y="3186945"/>
            <a:ext cx="2939065" cy="3346506"/>
          </a:xfrm>
          <a:prstGeom prst="rect">
            <a:avLst/>
          </a:prstGeom>
          <a:ln>
            <a:noFill/>
          </a:ln>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144000" tIns="180000" rIns="49530" bIns="49530" numCol="1" spcCol="1270" anchor="t" anchorCtr="0">
            <a:noAutofit/>
          </a:bodyPr>
          <a:lstStyle/>
          <a:p>
            <a:pPr marL="0" lvl="0" indent="0" algn="ctr" defTabSz="577850">
              <a:lnSpc>
                <a:spcPct val="90000"/>
              </a:lnSpc>
              <a:spcBef>
                <a:spcPct val="0"/>
              </a:spcBef>
              <a:spcAft>
                <a:spcPct val="35000"/>
              </a:spcAft>
              <a:buFont typeface="+mj-lt"/>
              <a:buNone/>
            </a:pPr>
            <a:r>
              <a:rPr lang="en-GB" sz="1300" b="1" dirty="0">
                <a:solidFill>
                  <a:srgbClr val="839FAD"/>
                </a:solidFill>
                <a:latin typeface="Poppins" panose="00000500000000000000" pitchFamily="2" charset="0"/>
                <a:cs typeface="Poppins" panose="00000500000000000000" pitchFamily="2" charset="0"/>
              </a:rPr>
              <a:t>CONTENT BENEFITS</a:t>
            </a:r>
          </a:p>
          <a:p>
            <a:pPr marL="0" lvl="0" indent="0" algn="ctr" defTabSz="577850">
              <a:lnSpc>
                <a:spcPct val="90000"/>
              </a:lnSpc>
              <a:spcBef>
                <a:spcPct val="0"/>
              </a:spcBef>
              <a:spcAft>
                <a:spcPct val="35000"/>
              </a:spcAft>
              <a:buFont typeface="+mj-lt"/>
              <a:buNone/>
            </a:pPr>
            <a:endParaRPr lang="en-GB" sz="1600" b="1" kern="1200" dirty="0">
              <a:solidFill>
                <a:srgbClr val="9C027D"/>
              </a:solidFill>
              <a:latin typeface="Poppins" panose="00000500000000000000" pitchFamily="2" charset="0"/>
              <a:cs typeface="Poppins" panose="00000500000000000000" pitchFamily="2" charset="0"/>
            </a:endParaRPr>
          </a:p>
          <a:p>
            <a:pPr marL="285750" lvl="0" indent="-285750" defTabSz="577850">
              <a:lnSpc>
                <a:spcPct val="114000"/>
              </a:lnSpc>
              <a:spcBef>
                <a:spcPct val="0"/>
              </a:spcBef>
              <a:spcAft>
                <a:spcPct val="35000"/>
              </a:spcAft>
              <a:buClr>
                <a:srgbClr val="839FAD"/>
              </a:buClr>
              <a:buFont typeface="Wingdings" panose="05000000000000000000" pitchFamily="2" charset="2"/>
              <a:buChar char="§"/>
            </a:pPr>
            <a:r>
              <a:rPr lang="en-GB" sz="1400" dirty="0">
                <a:solidFill>
                  <a:schemeClr val="tx1"/>
                </a:solidFill>
                <a:latin typeface="Poppins" panose="00000500000000000000" pitchFamily="2" charset="0"/>
                <a:cs typeface="Poppins" panose="00000500000000000000" pitchFamily="2" charset="0"/>
              </a:rPr>
              <a:t>Free useful content </a:t>
            </a:r>
          </a:p>
          <a:p>
            <a:pPr marL="285750" lvl="0" indent="-285750" defTabSz="577850">
              <a:lnSpc>
                <a:spcPct val="114000"/>
              </a:lnSpc>
              <a:spcBef>
                <a:spcPct val="0"/>
              </a:spcBef>
              <a:spcAft>
                <a:spcPct val="35000"/>
              </a:spcAft>
              <a:buClr>
                <a:srgbClr val="839FAD"/>
              </a:buClr>
              <a:buFont typeface="Wingdings" panose="05000000000000000000" pitchFamily="2" charset="2"/>
              <a:buChar char="§"/>
            </a:pPr>
            <a:r>
              <a:rPr lang="en-GB" sz="1400" dirty="0">
                <a:solidFill>
                  <a:schemeClr val="tx1"/>
                </a:solidFill>
                <a:latin typeface="Poppins" panose="00000500000000000000" pitchFamily="2" charset="0"/>
                <a:cs typeface="Poppins" panose="00000500000000000000" pitchFamily="2" charset="0"/>
              </a:rPr>
              <a:t>Build brand reputation </a:t>
            </a:r>
          </a:p>
          <a:p>
            <a:pPr marL="285750" lvl="0" indent="-285750" defTabSz="577850">
              <a:lnSpc>
                <a:spcPct val="114000"/>
              </a:lnSpc>
              <a:spcBef>
                <a:spcPct val="0"/>
              </a:spcBef>
              <a:spcAft>
                <a:spcPct val="35000"/>
              </a:spcAft>
              <a:buClr>
                <a:srgbClr val="839FAD"/>
              </a:buClr>
              <a:buFont typeface="Wingdings" panose="05000000000000000000" pitchFamily="2" charset="2"/>
              <a:buChar char="§"/>
            </a:pPr>
            <a:r>
              <a:rPr lang="en-GB" sz="1400" b="0" i="0" u="none" kern="1200" dirty="0">
                <a:solidFill>
                  <a:schemeClr val="tx1"/>
                </a:solidFill>
                <a:latin typeface="Poppins" panose="00000500000000000000" pitchFamily="2" charset="0"/>
                <a:cs typeface="Poppins" panose="00000500000000000000" pitchFamily="2" charset="0"/>
              </a:rPr>
              <a:t>Consultative approach</a:t>
            </a:r>
          </a:p>
          <a:p>
            <a:pPr marL="285750" indent="-285750" defTabSz="577850">
              <a:lnSpc>
                <a:spcPct val="114000"/>
              </a:lnSpc>
              <a:spcBef>
                <a:spcPct val="0"/>
              </a:spcBef>
              <a:spcAft>
                <a:spcPct val="35000"/>
              </a:spcAft>
              <a:buClr>
                <a:srgbClr val="839FAD"/>
              </a:buClr>
              <a:buFont typeface="Wingdings" panose="05000000000000000000" pitchFamily="2" charset="2"/>
              <a:buChar char="§"/>
            </a:pPr>
            <a:r>
              <a:rPr lang="en-GB" sz="1400" dirty="0">
                <a:solidFill>
                  <a:schemeClr val="tx1"/>
                </a:solidFill>
                <a:latin typeface="Poppins" panose="00000500000000000000" pitchFamily="2" charset="0"/>
                <a:cs typeface="Poppins" panose="00000500000000000000" pitchFamily="2" charset="0"/>
              </a:rPr>
              <a:t>Become a trusted advisor</a:t>
            </a:r>
          </a:p>
          <a:p>
            <a:pPr marL="285750" indent="-285750" defTabSz="577850">
              <a:lnSpc>
                <a:spcPct val="114000"/>
              </a:lnSpc>
              <a:spcBef>
                <a:spcPct val="0"/>
              </a:spcBef>
              <a:spcAft>
                <a:spcPct val="35000"/>
              </a:spcAft>
              <a:buClr>
                <a:srgbClr val="839FAD"/>
              </a:buClr>
              <a:buFont typeface="Wingdings" panose="05000000000000000000" pitchFamily="2" charset="2"/>
              <a:buChar char="§"/>
            </a:pPr>
            <a:r>
              <a:rPr lang="en-GB" sz="1400" dirty="0">
                <a:solidFill>
                  <a:schemeClr val="tx1"/>
                </a:solidFill>
                <a:latin typeface="Poppins" panose="00000500000000000000" pitchFamily="2" charset="0"/>
                <a:cs typeface="Poppins" panose="00000500000000000000" pitchFamily="2" charset="0"/>
              </a:rPr>
              <a:t>Raise visibility</a:t>
            </a:r>
          </a:p>
          <a:p>
            <a:pPr marL="285750" indent="-285750" defTabSz="577850">
              <a:lnSpc>
                <a:spcPct val="114000"/>
              </a:lnSpc>
              <a:spcBef>
                <a:spcPct val="0"/>
              </a:spcBef>
              <a:spcAft>
                <a:spcPct val="35000"/>
              </a:spcAft>
              <a:buClr>
                <a:srgbClr val="839FAD"/>
              </a:buClr>
              <a:buFont typeface="Wingdings" panose="05000000000000000000" pitchFamily="2" charset="2"/>
              <a:buChar char="§"/>
            </a:pPr>
            <a:r>
              <a:rPr lang="en-GB" sz="1400" dirty="0">
                <a:solidFill>
                  <a:schemeClr val="tx1"/>
                </a:solidFill>
                <a:latin typeface="Poppins" panose="00000500000000000000" pitchFamily="2" charset="0"/>
                <a:cs typeface="Poppins" panose="00000500000000000000" pitchFamily="2" charset="0"/>
              </a:rPr>
              <a:t>Demonstrate expertise</a:t>
            </a:r>
          </a:p>
          <a:p>
            <a:pPr marL="285750" indent="-285750" defTabSz="577850">
              <a:lnSpc>
                <a:spcPct val="114000"/>
              </a:lnSpc>
              <a:spcBef>
                <a:spcPct val="0"/>
              </a:spcBef>
              <a:spcAft>
                <a:spcPct val="35000"/>
              </a:spcAft>
              <a:buClr>
                <a:srgbClr val="839FAD"/>
              </a:buClr>
              <a:buFont typeface="Wingdings" panose="05000000000000000000" pitchFamily="2" charset="2"/>
              <a:buChar char="§"/>
            </a:pPr>
            <a:r>
              <a:rPr lang="en-GB" sz="1400" dirty="0">
                <a:solidFill>
                  <a:schemeClr val="tx1"/>
                </a:solidFill>
                <a:latin typeface="Poppins" panose="00000500000000000000" pitchFamily="2" charset="0"/>
                <a:cs typeface="Poppins" panose="00000500000000000000" pitchFamily="2" charset="0"/>
              </a:rPr>
              <a:t>Thought leadership</a:t>
            </a:r>
          </a:p>
          <a:p>
            <a:pPr marL="285750" lvl="0" indent="-285750" defTabSz="577850">
              <a:lnSpc>
                <a:spcPct val="114000"/>
              </a:lnSpc>
              <a:spcBef>
                <a:spcPct val="0"/>
              </a:spcBef>
              <a:spcAft>
                <a:spcPct val="35000"/>
              </a:spcAft>
              <a:buClr>
                <a:srgbClr val="9C027D"/>
              </a:buClr>
              <a:buFont typeface="Wingdings" panose="05000000000000000000" pitchFamily="2" charset="2"/>
              <a:buChar char="§"/>
            </a:pPr>
            <a:endParaRPr lang="en-GB" sz="1400" b="0" i="0" u="none" kern="1200" dirty="0">
              <a:solidFill>
                <a:srgbClr val="030221"/>
              </a:solidFill>
              <a:latin typeface="Poppins" panose="00000500000000000000" pitchFamily="2" charset="0"/>
              <a:cs typeface="Poppins" panose="00000500000000000000" pitchFamily="2" charset="0"/>
            </a:endParaRPr>
          </a:p>
          <a:p>
            <a:pPr marL="0" lvl="0" indent="0" algn="ctr" defTabSz="577850">
              <a:lnSpc>
                <a:spcPct val="90000"/>
              </a:lnSpc>
              <a:spcBef>
                <a:spcPct val="0"/>
              </a:spcBef>
              <a:spcAft>
                <a:spcPct val="35000"/>
              </a:spcAft>
              <a:buFont typeface="+mj-lt"/>
              <a:buNone/>
            </a:pPr>
            <a:endParaRPr lang="en-GB" sz="1400" kern="1200" dirty="0">
              <a:solidFill>
                <a:schemeClr val="tx1"/>
              </a:solidFill>
              <a:latin typeface="Poppins" panose="00000500000000000000" pitchFamily="2" charset="0"/>
              <a:cs typeface="Poppins" panose="00000500000000000000" pitchFamily="2" charset="0"/>
            </a:endParaRPr>
          </a:p>
          <a:p>
            <a:pPr marL="0" lvl="1" algn="l" defTabSz="444500">
              <a:lnSpc>
                <a:spcPct val="90000"/>
              </a:lnSpc>
              <a:spcBef>
                <a:spcPct val="0"/>
              </a:spcBef>
              <a:spcAft>
                <a:spcPct val="15000"/>
              </a:spcAft>
            </a:pPr>
            <a:endParaRPr lang="en-GB" sz="1000" b="0" i="0" u="none" kern="1200" dirty="0">
              <a:latin typeface="Poppins" panose="00000500000000000000" pitchFamily="2" charset="0"/>
              <a:cs typeface="Poppins" panose="00000500000000000000" pitchFamily="2" charset="0"/>
            </a:endParaRPr>
          </a:p>
          <a:p>
            <a:pPr marL="0" lvl="1" defTabSz="444500">
              <a:lnSpc>
                <a:spcPct val="114000"/>
              </a:lnSpc>
              <a:spcAft>
                <a:spcPct val="15000"/>
              </a:spcAft>
              <a:buClr>
                <a:srgbClr val="9C027D"/>
              </a:buClr>
            </a:pPr>
            <a:endParaRPr lang="en-GB" sz="1000" dirty="0">
              <a:latin typeface="Poppins" panose="00000500000000000000" pitchFamily="2" charset="0"/>
              <a:cs typeface="Poppins" panose="00000500000000000000" pitchFamily="2" charset="0"/>
            </a:endParaRPr>
          </a:p>
        </p:txBody>
      </p:sp>
      <p:sp>
        <p:nvSpPr>
          <p:cNvPr id="9" name="TextBox 8">
            <a:extLst>
              <a:ext uri="{FF2B5EF4-FFF2-40B4-BE49-F238E27FC236}">
                <a16:creationId xmlns:a16="http://schemas.microsoft.com/office/drawing/2014/main" id="{91363DAF-135E-9404-524C-E5E9BFE4F300}"/>
              </a:ext>
            </a:extLst>
          </p:cNvPr>
          <p:cNvSpPr txBox="1"/>
          <p:nvPr/>
        </p:nvSpPr>
        <p:spPr>
          <a:xfrm>
            <a:off x="8503161" y="3186945"/>
            <a:ext cx="2939065" cy="3346506"/>
          </a:xfrm>
          <a:prstGeom prst="rect">
            <a:avLst/>
          </a:prstGeom>
          <a:ln>
            <a:noFill/>
          </a:ln>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144000" tIns="180000" rIns="49530" bIns="49530" numCol="1" spcCol="1270" anchor="t" anchorCtr="0">
            <a:noAutofit/>
          </a:bodyPr>
          <a:lstStyle/>
          <a:p>
            <a:pPr marL="0" lvl="0" indent="0" algn="ctr" defTabSz="577850">
              <a:lnSpc>
                <a:spcPct val="90000"/>
              </a:lnSpc>
              <a:spcBef>
                <a:spcPct val="0"/>
              </a:spcBef>
              <a:spcAft>
                <a:spcPct val="35000"/>
              </a:spcAft>
              <a:buFont typeface="+mj-lt"/>
              <a:buNone/>
            </a:pPr>
            <a:r>
              <a:rPr lang="en-GB" sz="1300" b="1" dirty="0">
                <a:solidFill>
                  <a:schemeClr val="accent6">
                    <a:lumMod val="75000"/>
                  </a:schemeClr>
                </a:solidFill>
                <a:latin typeface="Poppins" panose="00000500000000000000" pitchFamily="2" charset="0"/>
                <a:cs typeface="Poppins" panose="00000500000000000000" pitchFamily="2" charset="0"/>
              </a:rPr>
              <a:t>CONTENT CREATION</a:t>
            </a:r>
          </a:p>
          <a:p>
            <a:pPr marL="0" lvl="0" indent="0" algn="ctr" defTabSz="577850">
              <a:lnSpc>
                <a:spcPct val="90000"/>
              </a:lnSpc>
              <a:spcBef>
                <a:spcPct val="0"/>
              </a:spcBef>
              <a:spcAft>
                <a:spcPct val="35000"/>
              </a:spcAft>
              <a:buFont typeface="+mj-lt"/>
              <a:buNone/>
            </a:pPr>
            <a:endParaRPr lang="en-GB" sz="1600" b="1" kern="1200" dirty="0">
              <a:solidFill>
                <a:srgbClr val="9C027D"/>
              </a:solidFill>
              <a:latin typeface="Poppins" panose="00000500000000000000" pitchFamily="2" charset="0"/>
              <a:cs typeface="Poppins" panose="00000500000000000000" pitchFamily="2" charset="0"/>
            </a:endParaRPr>
          </a:p>
          <a:p>
            <a:pPr marL="285750" lvl="0" indent="-285750" defTabSz="577850">
              <a:lnSpc>
                <a:spcPct val="114000"/>
              </a:lnSpc>
              <a:spcBef>
                <a:spcPct val="0"/>
              </a:spcBef>
              <a:spcAft>
                <a:spcPct val="35000"/>
              </a:spcAft>
              <a:buClr>
                <a:srgbClr val="9C027D"/>
              </a:buClr>
              <a:buFont typeface="Wingdings" panose="05000000000000000000" pitchFamily="2" charset="2"/>
              <a:buChar char="§"/>
            </a:pPr>
            <a:r>
              <a:rPr lang="en-GB" sz="1400" dirty="0">
                <a:solidFill>
                  <a:schemeClr val="tx1"/>
                </a:solidFill>
                <a:latin typeface="Poppins" panose="00000500000000000000" pitchFamily="2" charset="0"/>
                <a:cs typeface="Poppins" panose="00000500000000000000" pitchFamily="2" charset="0"/>
              </a:rPr>
              <a:t>Use Staff Knowledge</a:t>
            </a:r>
          </a:p>
          <a:p>
            <a:pPr marL="285750" lvl="0" indent="-285750" defTabSz="577850">
              <a:lnSpc>
                <a:spcPct val="114000"/>
              </a:lnSpc>
              <a:spcBef>
                <a:spcPct val="0"/>
              </a:spcBef>
              <a:spcAft>
                <a:spcPct val="35000"/>
              </a:spcAft>
              <a:buClr>
                <a:srgbClr val="9C027D"/>
              </a:buClr>
              <a:buFont typeface="Wingdings" panose="05000000000000000000" pitchFamily="2" charset="2"/>
              <a:buChar char="§"/>
            </a:pPr>
            <a:r>
              <a:rPr lang="en-GB" sz="1400" dirty="0">
                <a:solidFill>
                  <a:schemeClr val="tx1"/>
                </a:solidFill>
                <a:latin typeface="Poppins" panose="00000500000000000000" pitchFamily="2" charset="0"/>
                <a:cs typeface="Poppins" panose="00000500000000000000" pitchFamily="2" charset="0"/>
              </a:rPr>
              <a:t>Create customer stories</a:t>
            </a:r>
          </a:p>
          <a:p>
            <a:pPr marL="285750" lvl="0" indent="-285750" defTabSz="577850">
              <a:lnSpc>
                <a:spcPct val="114000"/>
              </a:lnSpc>
              <a:spcBef>
                <a:spcPct val="0"/>
              </a:spcBef>
              <a:spcAft>
                <a:spcPct val="35000"/>
              </a:spcAft>
              <a:buClr>
                <a:srgbClr val="9C027D"/>
              </a:buClr>
              <a:buFont typeface="Wingdings" panose="05000000000000000000" pitchFamily="2" charset="2"/>
              <a:buChar char="§"/>
            </a:pPr>
            <a:r>
              <a:rPr lang="en-GB" sz="1400" b="0" i="0" u="none" kern="1200" dirty="0">
                <a:solidFill>
                  <a:schemeClr val="tx1"/>
                </a:solidFill>
                <a:latin typeface="Poppins" panose="00000500000000000000" pitchFamily="2" charset="0"/>
                <a:cs typeface="Poppins" panose="00000500000000000000" pitchFamily="2" charset="0"/>
              </a:rPr>
              <a:t>Reuse competitor content</a:t>
            </a:r>
          </a:p>
          <a:p>
            <a:pPr marL="285750" indent="-285750" defTabSz="577850">
              <a:lnSpc>
                <a:spcPct val="114000"/>
              </a:lnSpc>
              <a:spcBef>
                <a:spcPct val="0"/>
              </a:spcBef>
              <a:spcAft>
                <a:spcPct val="35000"/>
              </a:spcAft>
              <a:buClr>
                <a:srgbClr val="9C027D"/>
              </a:buClr>
              <a:buFont typeface="Wingdings" panose="05000000000000000000" pitchFamily="2" charset="2"/>
              <a:buChar char="§"/>
            </a:pPr>
            <a:r>
              <a:rPr lang="en-GB" sz="1400" dirty="0">
                <a:solidFill>
                  <a:schemeClr val="tx1"/>
                </a:solidFill>
                <a:latin typeface="Poppins" panose="00000500000000000000" pitchFamily="2" charset="0"/>
                <a:cs typeface="Poppins" panose="00000500000000000000" pitchFamily="2" charset="0"/>
              </a:rPr>
              <a:t>Use Surveys</a:t>
            </a:r>
          </a:p>
          <a:p>
            <a:pPr marL="285750" indent="-285750" defTabSz="577850">
              <a:lnSpc>
                <a:spcPct val="114000"/>
              </a:lnSpc>
              <a:spcBef>
                <a:spcPct val="0"/>
              </a:spcBef>
              <a:spcAft>
                <a:spcPct val="35000"/>
              </a:spcAft>
              <a:buClr>
                <a:srgbClr val="9C027D"/>
              </a:buClr>
              <a:buFont typeface="Wingdings" panose="05000000000000000000" pitchFamily="2" charset="2"/>
              <a:buChar char="§"/>
            </a:pPr>
            <a:r>
              <a:rPr lang="en-GB" sz="1400" dirty="0">
                <a:solidFill>
                  <a:schemeClr val="tx1"/>
                </a:solidFill>
                <a:latin typeface="Poppins" panose="00000500000000000000" pitchFamily="2" charset="0"/>
                <a:cs typeface="Poppins" panose="00000500000000000000" pitchFamily="2" charset="0"/>
              </a:rPr>
              <a:t>Adapt existing content</a:t>
            </a:r>
          </a:p>
          <a:p>
            <a:pPr marL="285750" indent="-285750" defTabSz="577850">
              <a:lnSpc>
                <a:spcPct val="114000"/>
              </a:lnSpc>
              <a:spcBef>
                <a:spcPct val="0"/>
              </a:spcBef>
              <a:spcAft>
                <a:spcPct val="35000"/>
              </a:spcAft>
              <a:buClr>
                <a:srgbClr val="9C027D"/>
              </a:buClr>
              <a:buFont typeface="Wingdings" panose="05000000000000000000" pitchFamily="2" charset="2"/>
              <a:buChar char="§"/>
            </a:pPr>
            <a:r>
              <a:rPr lang="en-GB" sz="1400" dirty="0">
                <a:solidFill>
                  <a:schemeClr val="tx1"/>
                </a:solidFill>
                <a:latin typeface="Poppins" panose="00000500000000000000" pitchFamily="2" charset="0"/>
                <a:cs typeface="Poppins" panose="00000500000000000000" pitchFamily="2" charset="0"/>
              </a:rPr>
              <a:t>Research statistics</a:t>
            </a:r>
          </a:p>
          <a:p>
            <a:pPr marL="285750" indent="-285750" defTabSz="577850">
              <a:lnSpc>
                <a:spcPct val="114000"/>
              </a:lnSpc>
              <a:spcBef>
                <a:spcPct val="0"/>
              </a:spcBef>
              <a:spcAft>
                <a:spcPct val="35000"/>
              </a:spcAft>
              <a:buClr>
                <a:srgbClr val="9C027D"/>
              </a:buClr>
              <a:buFont typeface="Wingdings" panose="05000000000000000000" pitchFamily="2" charset="2"/>
              <a:buChar char="§"/>
            </a:pPr>
            <a:r>
              <a:rPr lang="en-GB" sz="1400" dirty="0">
                <a:solidFill>
                  <a:schemeClr val="tx1"/>
                </a:solidFill>
                <a:latin typeface="Poppins" panose="00000500000000000000" pitchFamily="2" charset="0"/>
                <a:cs typeface="Poppins" panose="00000500000000000000" pitchFamily="2" charset="0"/>
              </a:rPr>
              <a:t>Use AI</a:t>
            </a:r>
          </a:p>
          <a:p>
            <a:pPr marL="285750" lvl="0" indent="-285750" defTabSz="577850">
              <a:lnSpc>
                <a:spcPct val="114000"/>
              </a:lnSpc>
              <a:spcBef>
                <a:spcPct val="0"/>
              </a:spcBef>
              <a:spcAft>
                <a:spcPct val="35000"/>
              </a:spcAft>
              <a:buClr>
                <a:srgbClr val="9C027D"/>
              </a:buClr>
              <a:buFont typeface="Wingdings" panose="05000000000000000000" pitchFamily="2" charset="2"/>
              <a:buChar char="§"/>
            </a:pPr>
            <a:endParaRPr lang="en-GB" sz="1400" b="0" i="0" u="none" kern="1200" dirty="0">
              <a:solidFill>
                <a:srgbClr val="030221"/>
              </a:solidFill>
              <a:latin typeface="Poppins" panose="00000500000000000000" pitchFamily="2" charset="0"/>
              <a:cs typeface="Poppins" panose="00000500000000000000" pitchFamily="2" charset="0"/>
            </a:endParaRPr>
          </a:p>
          <a:p>
            <a:pPr marL="0" lvl="0" indent="0" algn="ctr" defTabSz="577850">
              <a:lnSpc>
                <a:spcPct val="90000"/>
              </a:lnSpc>
              <a:spcBef>
                <a:spcPct val="0"/>
              </a:spcBef>
              <a:spcAft>
                <a:spcPct val="35000"/>
              </a:spcAft>
              <a:buFont typeface="+mj-lt"/>
              <a:buNone/>
            </a:pPr>
            <a:endParaRPr lang="en-GB" sz="1400" kern="1200" dirty="0">
              <a:solidFill>
                <a:schemeClr val="tx1"/>
              </a:solidFill>
              <a:latin typeface="Poppins" panose="00000500000000000000" pitchFamily="2" charset="0"/>
              <a:cs typeface="Poppins" panose="00000500000000000000" pitchFamily="2" charset="0"/>
            </a:endParaRPr>
          </a:p>
          <a:p>
            <a:pPr marL="0" lvl="1" algn="l" defTabSz="444500">
              <a:lnSpc>
                <a:spcPct val="90000"/>
              </a:lnSpc>
              <a:spcBef>
                <a:spcPct val="0"/>
              </a:spcBef>
              <a:spcAft>
                <a:spcPct val="15000"/>
              </a:spcAft>
            </a:pPr>
            <a:endParaRPr lang="en-GB" sz="1000" b="0" i="0" u="none" kern="1200" dirty="0">
              <a:latin typeface="Poppins" panose="00000500000000000000" pitchFamily="2" charset="0"/>
              <a:cs typeface="Poppins" panose="00000500000000000000" pitchFamily="2" charset="0"/>
            </a:endParaRPr>
          </a:p>
          <a:p>
            <a:pPr marL="0" lvl="1" defTabSz="444500">
              <a:lnSpc>
                <a:spcPct val="114000"/>
              </a:lnSpc>
              <a:spcAft>
                <a:spcPct val="15000"/>
              </a:spcAft>
              <a:buClr>
                <a:srgbClr val="9C027D"/>
              </a:buClr>
            </a:pPr>
            <a:endParaRPr lang="en-GB" sz="1000" dirty="0">
              <a:latin typeface="Poppins" panose="00000500000000000000" pitchFamily="2" charset="0"/>
              <a:cs typeface="Poppins" panose="00000500000000000000" pitchFamily="2" charset="0"/>
            </a:endParaRPr>
          </a:p>
        </p:txBody>
      </p:sp>
      <p:pic>
        <p:nvPicPr>
          <p:cNvPr id="10" name="Picture 2">
            <a:extLst>
              <a:ext uri="{FF2B5EF4-FFF2-40B4-BE49-F238E27FC236}">
                <a16:creationId xmlns:a16="http://schemas.microsoft.com/office/drawing/2014/main" id="{8F7E0855-23DC-31DD-CB65-7CEE9D072876}"/>
              </a:ext>
            </a:extLst>
          </p:cNvPr>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5421580" y="1548292"/>
            <a:ext cx="1466686" cy="146668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F5567240-652D-A314-FC0D-4AB23C17E57C}"/>
              </a:ext>
            </a:extLst>
          </p:cNvPr>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9405870" y="1614488"/>
            <a:ext cx="1252538" cy="1400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539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98724-AC81-4332-B231-5F194EA3415C}"/>
              </a:ext>
            </a:extLst>
          </p:cNvPr>
          <p:cNvSpPr>
            <a:spLocks noGrp="1"/>
          </p:cNvSpPr>
          <p:nvPr>
            <p:ph type="title"/>
          </p:nvPr>
        </p:nvSpPr>
        <p:spPr/>
        <p:txBody>
          <a:bodyPr/>
          <a:lstStyle/>
          <a:p>
            <a:r>
              <a:rPr lang="en-US" dirty="0"/>
              <a:t>Agenda – simplifying  </a:t>
            </a:r>
          </a:p>
        </p:txBody>
      </p:sp>
      <p:sp>
        <p:nvSpPr>
          <p:cNvPr id="3" name="Text Placeholder 2">
            <a:extLst>
              <a:ext uri="{FF2B5EF4-FFF2-40B4-BE49-F238E27FC236}">
                <a16:creationId xmlns:a16="http://schemas.microsoft.com/office/drawing/2014/main" id="{AC3AD993-3726-54CB-CB21-5AB4D0B878C8}"/>
              </a:ext>
            </a:extLst>
          </p:cNvPr>
          <p:cNvSpPr>
            <a:spLocks noGrp="1"/>
          </p:cNvSpPr>
          <p:nvPr>
            <p:ph type="body" sz="quarter" idx="10"/>
          </p:nvPr>
        </p:nvSpPr>
        <p:spPr/>
        <p:txBody>
          <a:bodyPr/>
          <a:lstStyle/>
          <a:p>
            <a:endParaRPr lang="en-US"/>
          </a:p>
        </p:txBody>
      </p:sp>
      <p:sp>
        <p:nvSpPr>
          <p:cNvPr id="4" name="Content Placeholder 3">
            <a:extLst>
              <a:ext uri="{FF2B5EF4-FFF2-40B4-BE49-F238E27FC236}">
                <a16:creationId xmlns:a16="http://schemas.microsoft.com/office/drawing/2014/main" id="{DE7C44DE-8B9A-3E73-F586-A2C81BE3BBB2}"/>
              </a:ext>
            </a:extLst>
          </p:cNvPr>
          <p:cNvSpPr>
            <a:spLocks noGrp="1"/>
          </p:cNvSpPr>
          <p:nvPr>
            <p:ph idx="1"/>
          </p:nvPr>
        </p:nvSpPr>
        <p:spPr/>
        <p:txBody>
          <a:bodyPr/>
          <a:lstStyle/>
          <a:p>
            <a:pPr algn="l" rtl="0" fontAlgn="base">
              <a:lnSpc>
                <a:spcPct val="150000"/>
              </a:lnSpc>
              <a:buFont typeface="Arial" panose="020B0604020202020204" pitchFamily="34" charset="0"/>
              <a:buChar char="•"/>
            </a:pPr>
            <a:r>
              <a:rPr lang="en-GB" sz="2000" i="0" u="none" strike="noStrike" dirty="0">
                <a:effectLst/>
                <a:latin typeface="Calibri" panose="020F0502020204030204" pitchFamily="34" charset="0"/>
              </a:rPr>
              <a:t>Prepping for 2024: </a:t>
            </a:r>
            <a:r>
              <a:rPr lang="en-GB" sz="2000" b="0" i="0" u="none" strike="noStrike" dirty="0">
                <a:effectLst/>
                <a:latin typeface="Calibri" panose="020F0502020204030204" pitchFamily="34" charset="0"/>
              </a:rPr>
              <a:t>Decode the evolving market and ecosystem </a:t>
            </a:r>
          </a:p>
          <a:p>
            <a:pPr algn="l" rtl="0" fontAlgn="base">
              <a:lnSpc>
                <a:spcPct val="150000"/>
              </a:lnSpc>
              <a:buFont typeface="Arial" panose="020B0604020202020204" pitchFamily="34" charset="0"/>
              <a:buChar char="•"/>
            </a:pPr>
            <a:r>
              <a:rPr lang="en-GB" sz="2000" i="0" u="none" strike="noStrike" dirty="0">
                <a:effectLst/>
                <a:latin typeface="Calibri" panose="020F0502020204030204" pitchFamily="34" charset="0"/>
              </a:rPr>
              <a:t>Go-to-Market Mastery: </a:t>
            </a:r>
            <a:r>
              <a:rPr lang="en-GB" sz="2000" b="0" i="0" u="none" strike="noStrike" dirty="0">
                <a:effectLst/>
                <a:latin typeface="Calibri" panose="020F0502020204030204" pitchFamily="34" charset="0"/>
              </a:rPr>
              <a:t>Helen Curtis unveils Go-to-Market strategies and introduces the new CIM-recognized training programs. </a:t>
            </a:r>
          </a:p>
          <a:p>
            <a:pPr algn="l" rtl="0" fontAlgn="base">
              <a:lnSpc>
                <a:spcPct val="150000"/>
              </a:lnSpc>
              <a:buFont typeface="Arial" panose="020B0604020202020204" pitchFamily="34" charset="0"/>
              <a:buChar char="•"/>
            </a:pPr>
            <a:r>
              <a:rPr lang="en-GB" sz="2000" i="0" u="none" strike="noStrike" dirty="0">
                <a:effectLst/>
                <a:latin typeface="Calibri" panose="020F0502020204030204" pitchFamily="34" charset="0"/>
              </a:rPr>
              <a:t>Spotlight Session: </a:t>
            </a:r>
            <a:r>
              <a:rPr lang="en-GB" sz="2000" b="0" i="0" u="none" strike="noStrike" dirty="0">
                <a:effectLst/>
                <a:latin typeface="Calibri" panose="020F0502020204030204" pitchFamily="34" charset="0"/>
              </a:rPr>
              <a:t>Sarah </a:t>
            </a:r>
            <a:r>
              <a:rPr lang="en-GB" sz="2000" b="0" i="0" u="none" strike="noStrike" dirty="0" err="1">
                <a:effectLst/>
                <a:latin typeface="Calibri" panose="020F0502020204030204" pitchFamily="34" charset="0"/>
              </a:rPr>
              <a:t>Duce</a:t>
            </a:r>
            <a:r>
              <a:rPr lang="en-GB" sz="2000" b="0" i="0" u="none" strike="noStrike" dirty="0">
                <a:effectLst/>
                <a:latin typeface="Calibri" panose="020F0502020204030204" pitchFamily="34" charset="0"/>
              </a:rPr>
              <a:t> from the Executive Network explains AI-Led Marketing. Sarah will demonstrate how AI can amplify your marketing efforts.</a:t>
            </a:r>
          </a:p>
          <a:p>
            <a:pPr algn="l" rtl="0" fontAlgn="base">
              <a:lnSpc>
                <a:spcPct val="150000"/>
              </a:lnSpc>
              <a:buFont typeface="Arial" panose="020B0604020202020204" pitchFamily="34" charset="0"/>
              <a:buChar char="•"/>
            </a:pPr>
            <a:r>
              <a:rPr lang="en-GB" sz="2000" i="0" u="none" strike="noStrike" dirty="0">
                <a:effectLst/>
                <a:latin typeface="Calibri" panose="020F0502020204030204" pitchFamily="34" charset="0"/>
              </a:rPr>
              <a:t>Live Case Studies: </a:t>
            </a:r>
            <a:r>
              <a:rPr lang="en-GB" sz="2000" b="0" i="0" u="none" strike="noStrike" dirty="0">
                <a:effectLst/>
                <a:latin typeface="Calibri" panose="020F0502020204030204" pitchFamily="34" charset="0"/>
              </a:rPr>
              <a:t>Live examples and discussions </a:t>
            </a:r>
          </a:p>
          <a:p>
            <a:pPr algn="l" rtl="0" fontAlgn="base">
              <a:lnSpc>
                <a:spcPct val="150000"/>
              </a:lnSpc>
              <a:buFont typeface="Arial" panose="020B0604020202020204" pitchFamily="34" charset="0"/>
              <a:buChar char="•"/>
            </a:pPr>
            <a:r>
              <a:rPr lang="en-GB" sz="2000" i="0" u="none" strike="noStrike" dirty="0">
                <a:effectLst/>
                <a:latin typeface="Calibri" panose="020F0502020204030204" pitchFamily="34" charset="0"/>
              </a:rPr>
              <a:t>Interactive Q&amp;A</a:t>
            </a:r>
            <a:endParaRPr lang="en-US" sz="3200" dirty="0"/>
          </a:p>
        </p:txBody>
      </p:sp>
    </p:spTree>
    <p:extLst>
      <p:ext uri="{BB962C8B-B14F-4D97-AF65-F5344CB8AC3E}">
        <p14:creationId xmlns:p14="http://schemas.microsoft.com/office/powerpoint/2010/main" val="968893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66C5A-461D-32BF-E742-EAA75D55F874}"/>
              </a:ext>
            </a:extLst>
          </p:cNvPr>
          <p:cNvSpPr>
            <a:spLocks noGrp="1"/>
          </p:cNvSpPr>
          <p:nvPr>
            <p:ph type="title"/>
          </p:nvPr>
        </p:nvSpPr>
        <p:spPr/>
        <p:txBody>
          <a:bodyPr/>
          <a:lstStyle/>
          <a:p>
            <a:r>
              <a:rPr lang="en-US" dirty="0"/>
              <a:t>3 Quick Tools to Try</a:t>
            </a:r>
          </a:p>
        </p:txBody>
      </p:sp>
      <p:graphicFrame>
        <p:nvGraphicFramePr>
          <p:cNvPr id="5" name="Diagram 4">
            <a:extLst>
              <a:ext uri="{FF2B5EF4-FFF2-40B4-BE49-F238E27FC236}">
                <a16:creationId xmlns:a16="http://schemas.microsoft.com/office/drawing/2014/main" id="{31A89C90-B526-FE71-A0C5-DCFAB0978B0F}"/>
              </a:ext>
            </a:extLst>
          </p:cNvPr>
          <p:cNvGraphicFramePr/>
          <p:nvPr>
            <p:extLst>
              <p:ext uri="{D42A27DB-BD31-4B8C-83A1-F6EECF244321}">
                <p14:modId xmlns:p14="http://schemas.microsoft.com/office/powerpoint/2010/main" val="2981217231"/>
              </p:ext>
            </p:extLst>
          </p:nvPr>
        </p:nvGraphicFramePr>
        <p:xfrm>
          <a:off x="-128587" y="1738312"/>
          <a:ext cx="10045700" cy="43952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821195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B1F3D-C8C3-E57E-B4AF-D085936841AE}"/>
              </a:ext>
            </a:extLst>
          </p:cNvPr>
          <p:cNvSpPr>
            <a:spLocks noGrp="1"/>
          </p:cNvSpPr>
          <p:nvPr>
            <p:ph type="title"/>
          </p:nvPr>
        </p:nvSpPr>
        <p:spPr/>
        <p:txBody>
          <a:bodyPr/>
          <a:lstStyle/>
          <a:p>
            <a:r>
              <a:rPr lang="en-GB" dirty="0"/>
              <a:t>Answer The Public</a:t>
            </a:r>
          </a:p>
        </p:txBody>
      </p:sp>
      <p:sp>
        <p:nvSpPr>
          <p:cNvPr id="4" name="Content Placeholder 3">
            <a:extLst>
              <a:ext uri="{FF2B5EF4-FFF2-40B4-BE49-F238E27FC236}">
                <a16:creationId xmlns:a16="http://schemas.microsoft.com/office/drawing/2014/main" id="{6AF9BB98-2E7E-2C3D-E629-7D2C1B1D2A1C}"/>
              </a:ext>
            </a:extLst>
          </p:cNvPr>
          <p:cNvSpPr txBox="1">
            <a:spLocks/>
          </p:cNvSpPr>
          <p:nvPr/>
        </p:nvSpPr>
        <p:spPr>
          <a:xfrm>
            <a:off x="994819" y="1666240"/>
            <a:ext cx="4238318" cy="33807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SzPct val="80000"/>
              <a:buFontTx/>
              <a:buBlip>
                <a:blip r:embed="rId2"/>
              </a:buBlip>
              <a:defRPr sz="2800" b="1" i="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SzPct val="80000"/>
              <a:buFontTx/>
              <a:buBlip>
                <a:blip r:embed="rId2"/>
              </a:buBlip>
              <a:defRPr sz="2400" b="0" i="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SzPct val="80000"/>
              <a:buFontTx/>
              <a:buBlip>
                <a:blip r:embed="rId2"/>
              </a:buBlip>
              <a:defRPr sz="2000" b="0" i="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SzPct val="80000"/>
              <a:buFontTx/>
              <a:buBlip>
                <a:blip r:embed="rId2"/>
              </a:buBlip>
              <a:defRPr sz="1800" b="0" i="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SzPct val="80000"/>
              <a:buFontTx/>
              <a:buBlip>
                <a:blip r:embed="rId2"/>
              </a:buBlip>
              <a:defRPr sz="1600" b="0" i="0" kern="1200">
                <a:solidFill>
                  <a:schemeClr val="tx1"/>
                </a:solidFill>
                <a:latin typeface="Poppins Light" pitchFamily="2" charset="77"/>
                <a:ea typeface="+mn-ea"/>
                <a:cs typeface="Poppins Light" pitchFamily="2" charset="77"/>
              </a:defRPr>
            </a:lvl5pPr>
            <a:lvl6pPr marL="25146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200" b="0" i="0" kern="1200">
                <a:solidFill>
                  <a:schemeClr val="tx1"/>
                </a:solidFill>
                <a:latin typeface="Poppins Light" pitchFamily="2" charset="77"/>
                <a:ea typeface="+mn-ea"/>
                <a:cs typeface="Poppins Light" pitchFamily="2" charset="77"/>
              </a:defRPr>
            </a:lvl6pPr>
            <a:lvl7pPr marL="2743200" indent="0" algn="l" defTabSz="914400" rtl="0" eaLnBrk="1" latinLnBrk="0" hangingPunct="1">
              <a:lnSpc>
                <a:spcPct val="90000"/>
              </a:lnSpc>
              <a:spcBef>
                <a:spcPts val="500"/>
              </a:spcBef>
              <a:buFont typeface="Arial" panose="020B0604020202020204" pitchFamily="34" charset="0"/>
              <a:buNone/>
              <a:defRPr sz="1200" b="0" i="0" kern="1200">
                <a:solidFill>
                  <a:schemeClr val="tx1"/>
                </a:solidFill>
                <a:latin typeface="Poppins Light" pitchFamily="2" charset="77"/>
                <a:ea typeface="+mn-ea"/>
                <a:cs typeface="Poppins Light" pitchFamily="2" charset="77"/>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FontTx/>
              <a:buNone/>
            </a:pPr>
            <a:r>
              <a:rPr lang="en-GB" sz="2000" b="0" dirty="0">
                <a:cs typeface="Arial" panose="020B0604020202020204" pitchFamily="34" charset="0"/>
              </a:rPr>
              <a:t>Search listening tool for market, customer &amp; content research.</a:t>
            </a:r>
          </a:p>
          <a:p>
            <a:pPr marL="0" indent="0">
              <a:lnSpc>
                <a:spcPct val="114000"/>
              </a:lnSpc>
              <a:buFontTx/>
              <a:buNone/>
            </a:pPr>
            <a:endParaRPr lang="en-GB" sz="2000" b="0" dirty="0">
              <a:cs typeface="Arial" panose="020B0604020202020204" pitchFamily="34" charset="0"/>
            </a:endParaRPr>
          </a:p>
          <a:p>
            <a:pPr marL="0" indent="0">
              <a:lnSpc>
                <a:spcPct val="114000"/>
              </a:lnSpc>
              <a:buFontTx/>
              <a:buNone/>
            </a:pPr>
            <a:r>
              <a:rPr lang="en-GB" sz="2000" b="0" dirty="0">
                <a:cs typeface="Arial" panose="020B0604020202020204" pitchFamily="34" charset="0"/>
              </a:rPr>
              <a:t>Researching content for blogs &amp; campaign content based off most searched for topics, areas of interest</a:t>
            </a:r>
          </a:p>
          <a:p>
            <a:pPr marL="0" indent="0">
              <a:lnSpc>
                <a:spcPct val="114000"/>
              </a:lnSpc>
              <a:buFontTx/>
              <a:buNone/>
            </a:pPr>
            <a:endParaRPr lang="en-GB" sz="2000" b="0" dirty="0">
              <a:cs typeface="Arial" panose="020B0604020202020204" pitchFamily="34" charset="0"/>
            </a:endParaRPr>
          </a:p>
          <a:p>
            <a:pPr marL="0" indent="0">
              <a:lnSpc>
                <a:spcPct val="114000"/>
              </a:lnSpc>
              <a:buFontTx/>
              <a:buNone/>
            </a:pPr>
            <a:r>
              <a:rPr lang="en-GB" sz="2000" dirty="0">
                <a:cs typeface="Arial" panose="020B0604020202020204" pitchFamily="34" charset="0"/>
              </a:rPr>
              <a:t>https://answerthepublic.com/</a:t>
            </a:r>
          </a:p>
          <a:p>
            <a:pPr marL="0" indent="0">
              <a:lnSpc>
                <a:spcPct val="114000"/>
              </a:lnSpc>
              <a:buFontTx/>
              <a:buNone/>
            </a:pPr>
            <a:endParaRPr lang="en-GB" sz="2000" b="0" dirty="0">
              <a:cs typeface="Arial" panose="020B0604020202020204" pitchFamily="34" charset="0"/>
            </a:endParaRPr>
          </a:p>
        </p:txBody>
      </p:sp>
      <p:pic>
        <p:nvPicPr>
          <p:cNvPr id="7" name="Picture 6">
            <a:extLst>
              <a:ext uri="{FF2B5EF4-FFF2-40B4-BE49-F238E27FC236}">
                <a16:creationId xmlns:a16="http://schemas.microsoft.com/office/drawing/2014/main" id="{858F2EC1-B474-455C-0B6D-9BA0F61643EC}"/>
              </a:ext>
            </a:extLst>
          </p:cNvPr>
          <p:cNvPicPr>
            <a:picLocks noChangeAspect="1"/>
          </p:cNvPicPr>
          <p:nvPr/>
        </p:nvPicPr>
        <p:blipFill>
          <a:blip r:embed="rId3"/>
          <a:stretch>
            <a:fillRect/>
          </a:stretch>
        </p:blipFill>
        <p:spPr>
          <a:xfrm>
            <a:off x="5493703" y="1666240"/>
            <a:ext cx="6446638" cy="3647440"/>
          </a:xfrm>
          <a:prstGeom prst="rect">
            <a:avLst/>
          </a:prstGeom>
        </p:spPr>
      </p:pic>
    </p:spTree>
    <p:extLst>
      <p:ext uri="{BB962C8B-B14F-4D97-AF65-F5344CB8AC3E}">
        <p14:creationId xmlns:p14="http://schemas.microsoft.com/office/powerpoint/2010/main" val="42737834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465AC3-6ECE-81CF-1DAD-35842BBE7BF5}"/>
              </a:ext>
            </a:extLst>
          </p:cNvPr>
          <p:cNvPicPr>
            <a:picLocks noChangeAspect="1"/>
          </p:cNvPicPr>
          <p:nvPr/>
        </p:nvPicPr>
        <p:blipFill>
          <a:blip r:embed="rId3"/>
          <a:stretch>
            <a:fillRect/>
          </a:stretch>
        </p:blipFill>
        <p:spPr>
          <a:xfrm>
            <a:off x="5892800" y="599440"/>
            <a:ext cx="6299200" cy="5797090"/>
          </a:xfrm>
          <a:prstGeom prst="rect">
            <a:avLst/>
          </a:prstGeom>
        </p:spPr>
      </p:pic>
      <p:sp>
        <p:nvSpPr>
          <p:cNvPr id="2" name="Title 1">
            <a:extLst>
              <a:ext uri="{FF2B5EF4-FFF2-40B4-BE49-F238E27FC236}">
                <a16:creationId xmlns:a16="http://schemas.microsoft.com/office/drawing/2014/main" id="{FE0EE77E-9A46-7454-6048-FF5C4DD8B4A5}"/>
              </a:ext>
            </a:extLst>
          </p:cNvPr>
          <p:cNvSpPr>
            <a:spLocks noGrp="1"/>
          </p:cNvSpPr>
          <p:nvPr>
            <p:ph type="title"/>
          </p:nvPr>
        </p:nvSpPr>
        <p:spPr/>
        <p:txBody>
          <a:bodyPr/>
          <a:lstStyle/>
          <a:p>
            <a:r>
              <a:rPr lang="en-GB" dirty="0"/>
              <a:t>Answer The Public</a:t>
            </a:r>
          </a:p>
        </p:txBody>
      </p:sp>
      <p:sp>
        <p:nvSpPr>
          <p:cNvPr id="6" name="Content Placeholder 3">
            <a:extLst>
              <a:ext uri="{FF2B5EF4-FFF2-40B4-BE49-F238E27FC236}">
                <a16:creationId xmlns:a16="http://schemas.microsoft.com/office/drawing/2014/main" id="{820CBE3A-9CAA-A7E8-C6C2-2C4E87DA1116}"/>
              </a:ext>
            </a:extLst>
          </p:cNvPr>
          <p:cNvSpPr txBox="1">
            <a:spLocks/>
          </p:cNvSpPr>
          <p:nvPr/>
        </p:nvSpPr>
        <p:spPr>
          <a:xfrm>
            <a:off x="989738" y="1422400"/>
            <a:ext cx="5202781" cy="33807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SzPct val="80000"/>
              <a:buFontTx/>
              <a:buBlip>
                <a:blip r:embed="rId4"/>
              </a:buBlip>
              <a:defRPr sz="2800" b="1" i="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SzPct val="80000"/>
              <a:buFontTx/>
              <a:buBlip>
                <a:blip r:embed="rId4"/>
              </a:buBlip>
              <a:defRPr sz="2400" b="0" i="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SzPct val="80000"/>
              <a:buFontTx/>
              <a:buBlip>
                <a:blip r:embed="rId4"/>
              </a:buBlip>
              <a:defRPr sz="2000" b="0" i="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SzPct val="80000"/>
              <a:buFontTx/>
              <a:buBlip>
                <a:blip r:embed="rId4"/>
              </a:buBlip>
              <a:defRPr sz="1800" b="0" i="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SzPct val="80000"/>
              <a:buFontTx/>
              <a:buBlip>
                <a:blip r:embed="rId4"/>
              </a:buBlip>
              <a:defRPr sz="1600" b="0" i="0" kern="1200">
                <a:solidFill>
                  <a:schemeClr val="tx1"/>
                </a:solidFill>
                <a:latin typeface="Poppins Light" pitchFamily="2" charset="77"/>
                <a:ea typeface="+mn-ea"/>
                <a:cs typeface="Poppins Light" pitchFamily="2" charset="77"/>
              </a:defRPr>
            </a:lvl5pPr>
            <a:lvl6pPr marL="25146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200" b="0" i="0" kern="1200">
                <a:solidFill>
                  <a:schemeClr val="tx1"/>
                </a:solidFill>
                <a:latin typeface="Poppins Light" pitchFamily="2" charset="77"/>
                <a:ea typeface="+mn-ea"/>
                <a:cs typeface="Poppins Light" pitchFamily="2" charset="77"/>
              </a:defRPr>
            </a:lvl6pPr>
            <a:lvl7pPr marL="2743200" indent="0" algn="l" defTabSz="914400" rtl="0" eaLnBrk="1" latinLnBrk="0" hangingPunct="1">
              <a:lnSpc>
                <a:spcPct val="90000"/>
              </a:lnSpc>
              <a:spcBef>
                <a:spcPts val="500"/>
              </a:spcBef>
              <a:buFont typeface="Arial" panose="020B0604020202020204" pitchFamily="34" charset="0"/>
              <a:buNone/>
              <a:defRPr sz="1200" b="0" i="0" kern="1200">
                <a:solidFill>
                  <a:schemeClr val="tx1"/>
                </a:solidFill>
                <a:latin typeface="Poppins Light" pitchFamily="2" charset="77"/>
                <a:ea typeface="+mn-ea"/>
                <a:cs typeface="Poppins Light" pitchFamily="2" charset="77"/>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FontTx/>
              <a:buNone/>
            </a:pPr>
            <a:r>
              <a:rPr lang="en-GB" sz="2000" b="0" dirty="0">
                <a:cs typeface="Arial" panose="020B0604020202020204" pitchFamily="34" charset="0"/>
              </a:rPr>
              <a:t>I searched </a:t>
            </a:r>
            <a:r>
              <a:rPr lang="en-GB" sz="2000" dirty="0">
                <a:cs typeface="Arial" panose="020B0604020202020204" pitchFamily="34" charset="0"/>
              </a:rPr>
              <a:t>AI for marketing</a:t>
            </a:r>
          </a:p>
          <a:p>
            <a:pPr marL="0" indent="0">
              <a:lnSpc>
                <a:spcPct val="114000"/>
              </a:lnSpc>
              <a:buFontTx/>
              <a:buNone/>
            </a:pPr>
            <a:r>
              <a:rPr lang="en-GB" sz="2000" b="0" dirty="0">
                <a:cs typeface="Arial" panose="020B0604020202020204" pitchFamily="34" charset="0"/>
              </a:rPr>
              <a:t>This wheel shows the </a:t>
            </a:r>
            <a:r>
              <a:rPr lang="en-GB" sz="2000" dirty="0">
                <a:cs typeface="Arial" panose="020B0604020202020204" pitchFamily="34" charset="0"/>
              </a:rPr>
              <a:t>most commonly asked questions </a:t>
            </a:r>
            <a:r>
              <a:rPr lang="en-GB" sz="2000" b="0" dirty="0">
                <a:cs typeface="Arial" panose="020B0604020202020204" pitchFamily="34" charset="0"/>
              </a:rPr>
              <a:t>around this topic e.g.</a:t>
            </a:r>
            <a:br>
              <a:rPr lang="en-GB" sz="2000" b="0" dirty="0">
                <a:cs typeface="Arial" panose="020B0604020202020204" pitchFamily="34" charset="0"/>
              </a:rPr>
            </a:br>
            <a:r>
              <a:rPr lang="en-GB" sz="2000" b="0" dirty="0">
                <a:cs typeface="Arial" panose="020B0604020202020204" pitchFamily="34" charset="0"/>
              </a:rPr>
              <a:t> </a:t>
            </a:r>
            <a:br>
              <a:rPr lang="en-GB" sz="2000" b="0" dirty="0">
                <a:cs typeface="Arial" panose="020B0604020202020204" pitchFamily="34" charset="0"/>
              </a:rPr>
            </a:br>
            <a:r>
              <a:rPr lang="en-GB" sz="2000" dirty="0">
                <a:cs typeface="Arial" panose="020B0604020202020204" pitchFamily="34" charset="0"/>
              </a:rPr>
              <a:t>HOW</a:t>
            </a:r>
            <a:r>
              <a:rPr lang="en-GB" sz="2000" b="0" dirty="0">
                <a:cs typeface="Arial" panose="020B0604020202020204" pitchFamily="34" charset="0"/>
              </a:rPr>
              <a:t> can ai be used in marketing</a:t>
            </a:r>
          </a:p>
          <a:p>
            <a:pPr marL="0" indent="0">
              <a:lnSpc>
                <a:spcPct val="114000"/>
              </a:lnSpc>
              <a:buFontTx/>
              <a:buNone/>
            </a:pPr>
            <a:r>
              <a:rPr lang="en-GB" sz="2000" dirty="0">
                <a:cs typeface="Arial" panose="020B0604020202020204" pitchFamily="34" charset="0"/>
              </a:rPr>
              <a:t>CAN</a:t>
            </a:r>
            <a:r>
              <a:rPr lang="en-GB" sz="2000" b="0" dirty="0">
                <a:cs typeface="Arial" panose="020B0604020202020204" pitchFamily="34" charset="0"/>
              </a:rPr>
              <a:t> ai be used for marketing</a:t>
            </a:r>
          </a:p>
          <a:p>
            <a:pPr marL="0" indent="0">
              <a:lnSpc>
                <a:spcPct val="114000"/>
              </a:lnSpc>
              <a:buFontTx/>
              <a:buNone/>
            </a:pPr>
            <a:r>
              <a:rPr lang="en-GB" sz="2000" dirty="0">
                <a:cs typeface="Arial" panose="020B0604020202020204" pitchFamily="34" charset="0"/>
              </a:rPr>
              <a:t>WILL</a:t>
            </a:r>
            <a:r>
              <a:rPr lang="en-GB" sz="2000" b="0" dirty="0">
                <a:cs typeface="Arial" panose="020B0604020202020204" pitchFamily="34" charset="0"/>
              </a:rPr>
              <a:t> ai replace marketing jobs? </a:t>
            </a:r>
          </a:p>
          <a:p>
            <a:pPr marL="0" indent="0">
              <a:lnSpc>
                <a:spcPct val="114000"/>
              </a:lnSpc>
              <a:buFontTx/>
              <a:buNone/>
            </a:pPr>
            <a:r>
              <a:rPr lang="en-GB" sz="2000" dirty="0">
                <a:cs typeface="Arial" panose="020B0604020202020204" pitchFamily="34" charset="0"/>
              </a:rPr>
              <a:t>WHO</a:t>
            </a:r>
            <a:r>
              <a:rPr lang="en-GB" sz="2000" b="0" dirty="0">
                <a:cs typeface="Arial" panose="020B0604020202020204" pitchFamily="34" charset="0"/>
              </a:rPr>
              <a:t> has an ai marketing forum</a:t>
            </a:r>
          </a:p>
          <a:p>
            <a:pPr marL="0" indent="0">
              <a:lnSpc>
                <a:spcPct val="114000"/>
              </a:lnSpc>
              <a:buFontTx/>
              <a:buNone/>
            </a:pPr>
            <a:r>
              <a:rPr lang="en-GB" sz="2000" dirty="0">
                <a:cs typeface="Arial" panose="020B0604020202020204" pitchFamily="34" charset="0"/>
              </a:rPr>
              <a:t>WHAT</a:t>
            </a:r>
            <a:r>
              <a:rPr lang="en-GB" sz="2000" b="0" dirty="0">
                <a:cs typeface="Arial" panose="020B0604020202020204" pitchFamily="34" charset="0"/>
              </a:rPr>
              <a:t> is the best ai for marketing </a:t>
            </a:r>
          </a:p>
          <a:p>
            <a:pPr marL="0" indent="0">
              <a:lnSpc>
                <a:spcPct val="114000"/>
              </a:lnSpc>
              <a:buFontTx/>
              <a:buNone/>
            </a:pPr>
            <a:r>
              <a:rPr lang="en-GB" sz="2000" b="0" dirty="0">
                <a:cs typeface="Arial" panose="020B0604020202020204" pitchFamily="34" charset="0"/>
              </a:rPr>
              <a:t>Etc. </a:t>
            </a:r>
          </a:p>
          <a:p>
            <a:pPr marL="0" indent="0">
              <a:lnSpc>
                <a:spcPct val="114000"/>
              </a:lnSpc>
              <a:buFontTx/>
              <a:buNone/>
            </a:pPr>
            <a:endParaRPr lang="en-GB" sz="2000" b="0" dirty="0">
              <a:cs typeface="Arial" panose="020B0604020202020204" pitchFamily="34" charset="0"/>
            </a:endParaRPr>
          </a:p>
        </p:txBody>
      </p:sp>
    </p:spTree>
    <p:extLst>
      <p:ext uri="{BB962C8B-B14F-4D97-AF65-F5344CB8AC3E}">
        <p14:creationId xmlns:p14="http://schemas.microsoft.com/office/powerpoint/2010/main" val="27549809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B1F3D-C8C3-E57E-B4AF-D085936841AE}"/>
              </a:ext>
            </a:extLst>
          </p:cNvPr>
          <p:cNvSpPr>
            <a:spLocks noGrp="1"/>
          </p:cNvSpPr>
          <p:nvPr>
            <p:ph type="title"/>
          </p:nvPr>
        </p:nvSpPr>
        <p:spPr/>
        <p:txBody>
          <a:bodyPr/>
          <a:lstStyle/>
          <a:p>
            <a:r>
              <a:rPr lang="en-GB" dirty="0"/>
              <a:t>Chat GPT</a:t>
            </a:r>
          </a:p>
        </p:txBody>
      </p:sp>
      <p:sp>
        <p:nvSpPr>
          <p:cNvPr id="4" name="Content Placeholder 3">
            <a:extLst>
              <a:ext uri="{FF2B5EF4-FFF2-40B4-BE49-F238E27FC236}">
                <a16:creationId xmlns:a16="http://schemas.microsoft.com/office/drawing/2014/main" id="{6AF9BB98-2E7E-2C3D-E629-7D2C1B1D2A1C}"/>
              </a:ext>
            </a:extLst>
          </p:cNvPr>
          <p:cNvSpPr txBox="1">
            <a:spLocks/>
          </p:cNvSpPr>
          <p:nvPr/>
        </p:nvSpPr>
        <p:spPr>
          <a:xfrm>
            <a:off x="994819" y="1666240"/>
            <a:ext cx="4238318" cy="33807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SzPct val="80000"/>
              <a:buFontTx/>
              <a:buBlip>
                <a:blip r:embed="rId2"/>
              </a:buBlip>
              <a:defRPr sz="2800" b="1" i="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SzPct val="80000"/>
              <a:buFontTx/>
              <a:buBlip>
                <a:blip r:embed="rId2"/>
              </a:buBlip>
              <a:defRPr sz="2400" b="0" i="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SzPct val="80000"/>
              <a:buFontTx/>
              <a:buBlip>
                <a:blip r:embed="rId2"/>
              </a:buBlip>
              <a:defRPr sz="2000" b="0" i="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SzPct val="80000"/>
              <a:buFontTx/>
              <a:buBlip>
                <a:blip r:embed="rId2"/>
              </a:buBlip>
              <a:defRPr sz="1800" b="0" i="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SzPct val="80000"/>
              <a:buFontTx/>
              <a:buBlip>
                <a:blip r:embed="rId2"/>
              </a:buBlip>
              <a:defRPr sz="1600" b="0" i="0" kern="1200">
                <a:solidFill>
                  <a:schemeClr val="tx1"/>
                </a:solidFill>
                <a:latin typeface="Poppins Light" pitchFamily="2" charset="77"/>
                <a:ea typeface="+mn-ea"/>
                <a:cs typeface="Poppins Light" pitchFamily="2" charset="77"/>
              </a:defRPr>
            </a:lvl5pPr>
            <a:lvl6pPr marL="25146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200" b="0" i="0" kern="1200">
                <a:solidFill>
                  <a:schemeClr val="tx1"/>
                </a:solidFill>
                <a:latin typeface="Poppins Light" pitchFamily="2" charset="77"/>
                <a:ea typeface="+mn-ea"/>
                <a:cs typeface="Poppins Light" pitchFamily="2" charset="77"/>
              </a:defRPr>
            </a:lvl6pPr>
            <a:lvl7pPr marL="2743200" indent="0" algn="l" defTabSz="914400" rtl="0" eaLnBrk="1" latinLnBrk="0" hangingPunct="1">
              <a:lnSpc>
                <a:spcPct val="90000"/>
              </a:lnSpc>
              <a:spcBef>
                <a:spcPts val="500"/>
              </a:spcBef>
              <a:buFont typeface="Arial" panose="020B0604020202020204" pitchFamily="34" charset="0"/>
              <a:buNone/>
              <a:defRPr sz="1200" b="0" i="0" kern="1200">
                <a:solidFill>
                  <a:schemeClr val="tx1"/>
                </a:solidFill>
                <a:latin typeface="Poppins Light" pitchFamily="2" charset="77"/>
                <a:ea typeface="+mn-ea"/>
                <a:cs typeface="Poppins Light" pitchFamily="2" charset="77"/>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FontTx/>
              <a:buNone/>
            </a:pPr>
            <a:r>
              <a:rPr lang="en-GB" sz="2000" b="0" dirty="0">
                <a:cs typeface="Arial" panose="020B0604020202020204" pitchFamily="34" charset="0"/>
              </a:rPr>
              <a:t>Free-to-use AI system. Use for engaging conversations, gain insights, automate tasks, ask questions, create content, flip content etc </a:t>
            </a:r>
            <a:r>
              <a:rPr lang="en-GB" sz="2000" b="0" dirty="0" err="1">
                <a:cs typeface="Arial" panose="020B0604020202020204" pitchFamily="34" charset="0"/>
              </a:rPr>
              <a:t>etc</a:t>
            </a:r>
            <a:r>
              <a:rPr lang="en-GB" sz="2000" b="0" dirty="0">
                <a:cs typeface="Arial" panose="020B0604020202020204" pitchFamily="34" charset="0"/>
              </a:rPr>
              <a:t>. </a:t>
            </a:r>
          </a:p>
          <a:p>
            <a:pPr marL="0" indent="0">
              <a:lnSpc>
                <a:spcPct val="114000"/>
              </a:lnSpc>
              <a:buFontTx/>
              <a:buNone/>
            </a:pPr>
            <a:r>
              <a:rPr lang="en-GB" sz="2000" dirty="0">
                <a:cs typeface="Arial" panose="020B0604020202020204" pitchFamily="34" charset="0"/>
              </a:rPr>
              <a:t>https://chat.openai.com/</a:t>
            </a:r>
            <a:endParaRPr lang="en-GB" sz="2000" b="0" dirty="0">
              <a:cs typeface="Arial" panose="020B0604020202020204" pitchFamily="34" charset="0"/>
            </a:endParaRPr>
          </a:p>
        </p:txBody>
      </p:sp>
      <p:pic>
        <p:nvPicPr>
          <p:cNvPr id="7" name="Picture 6">
            <a:extLst>
              <a:ext uri="{FF2B5EF4-FFF2-40B4-BE49-F238E27FC236}">
                <a16:creationId xmlns:a16="http://schemas.microsoft.com/office/drawing/2014/main" id="{858F2EC1-B474-455C-0B6D-9BA0F61643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68794" y="1711707"/>
            <a:ext cx="6446638" cy="3434585"/>
          </a:xfrm>
          <a:prstGeom prst="rect">
            <a:avLst/>
          </a:prstGeom>
        </p:spPr>
      </p:pic>
    </p:spTree>
    <p:extLst>
      <p:ext uri="{BB962C8B-B14F-4D97-AF65-F5344CB8AC3E}">
        <p14:creationId xmlns:p14="http://schemas.microsoft.com/office/powerpoint/2010/main" val="731666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y be an image of musical instrument and text that says &quot;CHATGPT TONE MODIFIERS Output Friendly Professional Example approachable, and Sales competent theret We're Authoritative Confidenta Thought leadership leaders reports Urgent Persuasive urgency pracuces extensive and time offers. promotional Relaxed don't Conversational friendly, Social exclusive deal! demand chance them. engaging Professional+ Trustworthy dependable news track investor Humorous conversational Professional Straightforward polished Follow social media Serious Empathetic Understandingand serious know Enthusiastic have upbeat Confident and Professional this refined industry meetings Casual Funny Relaxed are committed delivering exceptional playful, media, entertaining personality, marketing Confident Authoritative about the marketer always walked respected industry&quot;">
            <a:extLst>
              <a:ext uri="{FF2B5EF4-FFF2-40B4-BE49-F238E27FC236}">
                <a16:creationId xmlns:a16="http://schemas.microsoft.com/office/drawing/2014/main" id="{F35C6F68-CB9C-E30D-D1C4-0671E6B7FF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019" y="262808"/>
            <a:ext cx="4044224" cy="63323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C941E33-2D20-43F6-600F-841409143D5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83723" y="262808"/>
            <a:ext cx="4479800" cy="6332384"/>
          </a:xfrm>
          <a:prstGeom prst="rect">
            <a:avLst/>
          </a:prstGeom>
        </p:spPr>
      </p:pic>
    </p:spTree>
    <p:extLst>
      <p:ext uri="{BB962C8B-B14F-4D97-AF65-F5344CB8AC3E}">
        <p14:creationId xmlns:p14="http://schemas.microsoft.com/office/powerpoint/2010/main" val="39294578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F45C33-E10F-55D2-AB0A-C834B84C97F0}"/>
              </a:ext>
            </a:extLst>
          </p:cNvPr>
          <p:cNvPicPr>
            <a:picLocks noChangeAspect="1"/>
          </p:cNvPicPr>
          <p:nvPr/>
        </p:nvPicPr>
        <p:blipFill>
          <a:blip r:embed="rId2"/>
          <a:stretch>
            <a:fillRect/>
          </a:stretch>
        </p:blipFill>
        <p:spPr>
          <a:xfrm>
            <a:off x="974725" y="261343"/>
            <a:ext cx="4644658" cy="6335314"/>
          </a:xfrm>
          <a:prstGeom prst="rect">
            <a:avLst/>
          </a:prstGeom>
        </p:spPr>
      </p:pic>
      <p:pic>
        <p:nvPicPr>
          <p:cNvPr id="3" name="Picture 2">
            <a:extLst>
              <a:ext uri="{FF2B5EF4-FFF2-40B4-BE49-F238E27FC236}">
                <a16:creationId xmlns:a16="http://schemas.microsoft.com/office/drawing/2014/main" id="{82AA56A7-C500-DC5F-9330-9C04D79E7BD4}"/>
              </a:ext>
            </a:extLst>
          </p:cNvPr>
          <p:cNvPicPr>
            <a:picLocks noChangeAspect="1"/>
          </p:cNvPicPr>
          <p:nvPr/>
        </p:nvPicPr>
        <p:blipFill>
          <a:blip r:embed="rId3"/>
          <a:stretch>
            <a:fillRect/>
          </a:stretch>
        </p:blipFill>
        <p:spPr>
          <a:xfrm>
            <a:off x="5844163" y="261343"/>
            <a:ext cx="6177110" cy="5547360"/>
          </a:xfrm>
          <a:prstGeom prst="rect">
            <a:avLst/>
          </a:prstGeom>
        </p:spPr>
      </p:pic>
    </p:spTree>
    <p:extLst>
      <p:ext uri="{BB962C8B-B14F-4D97-AF65-F5344CB8AC3E}">
        <p14:creationId xmlns:p14="http://schemas.microsoft.com/office/powerpoint/2010/main" val="39358097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7610D8-B650-7D12-4E3D-3797037AA28D}"/>
              </a:ext>
            </a:extLst>
          </p:cNvPr>
          <p:cNvSpPr>
            <a:spLocks noGrp="1"/>
          </p:cNvSpPr>
          <p:nvPr>
            <p:ph type="title"/>
          </p:nvPr>
        </p:nvSpPr>
        <p:spPr/>
        <p:txBody>
          <a:bodyPr/>
          <a:lstStyle/>
          <a:p>
            <a:r>
              <a:rPr lang="es-ES" dirty="0"/>
              <a:t>Chat GPT </a:t>
            </a:r>
            <a:r>
              <a:rPr lang="es-ES" dirty="0" err="1"/>
              <a:t>Prompt</a:t>
            </a:r>
            <a:r>
              <a:rPr lang="es-ES" dirty="0"/>
              <a:t> </a:t>
            </a:r>
            <a:r>
              <a:rPr lang="es-ES" dirty="0" err="1"/>
              <a:t>Examples</a:t>
            </a:r>
            <a:endParaRPr lang="es-ES" dirty="0"/>
          </a:p>
        </p:txBody>
      </p:sp>
      <p:pic>
        <p:nvPicPr>
          <p:cNvPr id="2050" name="Picture 2" descr="May be a graphic of text that says &quot;FLYHEAD MARKETING 2/7 1.CREATE A CONTENT CALENDAR Prompt: &quot;Can you create a content calendar for the next [month/quarter/year] that includes [speific number] of blog posts, [specific number] of 60-second social media videos, [specific number] of 5-7 minute videos, and [specific number] of email newsletters?&quot; 2. GENERATE A VARIETY OF HEADLINES Prompt: &quot;Write [number] headlines for an article on [topic] for [audience].&quot; @thejaskaranjit&quot;">
            <a:extLst>
              <a:ext uri="{FF2B5EF4-FFF2-40B4-BE49-F238E27FC236}">
                <a16:creationId xmlns:a16="http://schemas.microsoft.com/office/drawing/2014/main" id="{80362F38-E13B-C3D8-B5EC-C87A9989FB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777" y="1281998"/>
            <a:ext cx="4460372" cy="55116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 graphic of text that says &quot;3.SPEED UP YOUR RESEARCH Prompt: &quot;What are the best [methods/process/frameworks] that will help [the audience] solve [problem]? Include sources and inks.' 4. OPTIMIZE SOCIAL PROFILES Prompt: &quot;Write my professional headline for Linkedln. I'm a [job title] that helps [persona] achieve [goal]. Give me [numbers] examples. You have 120 characters max. @thejaskaranjit&quot;">
            <a:extLst>
              <a:ext uri="{FF2B5EF4-FFF2-40B4-BE49-F238E27FC236}">
                <a16:creationId xmlns:a16="http://schemas.microsoft.com/office/drawing/2014/main" id="{EEB5F7FE-31B5-85F1-6470-353826EF7B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2651" y="1190100"/>
            <a:ext cx="4993923" cy="5603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44169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7610D8-B650-7D12-4E3D-3797037AA28D}"/>
              </a:ext>
            </a:extLst>
          </p:cNvPr>
          <p:cNvSpPr>
            <a:spLocks noGrp="1"/>
          </p:cNvSpPr>
          <p:nvPr>
            <p:ph type="title"/>
          </p:nvPr>
        </p:nvSpPr>
        <p:spPr/>
        <p:txBody>
          <a:bodyPr/>
          <a:lstStyle/>
          <a:p>
            <a:r>
              <a:rPr lang="es-ES" dirty="0"/>
              <a:t>Chat GPT </a:t>
            </a:r>
            <a:r>
              <a:rPr lang="es-ES" dirty="0" err="1"/>
              <a:t>Prompt</a:t>
            </a:r>
            <a:r>
              <a:rPr lang="es-ES" dirty="0"/>
              <a:t> </a:t>
            </a:r>
            <a:r>
              <a:rPr lang="es-ES" dirty="0" err="1"/>
              <a:t>Examples</a:t>
            </a:r>
            <a:endParaRPr lang="es-ES" dirty="0"/>
          </a:p>
        </p:txBody>
      </p:sp>
      <p:pic>
        <p:nvPicPr>
          <p:cNvPr id="3074" name="Picture 2" descr="May be a graphic of text that says &quot;5. SOCIAL MEDIA ADS Prompt: Write a social media ad that addresses {{ customer pain point}} and promotes a solution in the form {{ product/service }}. Use language that empathizes with your customer's needs and positions your product or service as the solution they've been looking for. 6.WRITE SUBJECT LINES Prompt: &quot;I am looking for subject line for an email about [thing you want to promote]. The email will be sent to [audience] and the goal is to [action desired from recipient]. Generate 10 subject lines that are [specific tone/style] and include [keywords/phrases]. @thejaskaranjit&quot;">
            <a:extLst>
              <a:ext uri="{FF2B5EF4-FFF2-40B4-BE49-F238E27FC236}">
                <a16:creationId xmlns:a16="http://schemas.microsoft.com/office/drawing/2014/main" id="{9D8C176D-BB06-5B26-2016-2B96593E56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2111" y="1092586"/>
            <a:ext cx="4993889" cy="56357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53BDD88-F914-44FF-5ECB-DC1C6FA74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658202" y="1137942"/>
            <a:ext cx="4993889" cy="5590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3744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7610D8-B650-7D12-4E3D-3797037AA28D}"/>
              </a:ext>
            </a:extLst>
          </p:cNvPr>
          <p:cNvSpPr>
            <a:spLocks noGrp="1"/>
          </p:cNvSpPr>
          <p:nvPr>
            <p:ph type="title"/>
          </p:nvPr>
        </p:nvSpPr>
        <p:spPr/>
        <p:txBody>
          <a:bodyPr/>
          <a:lstStyle/>
          <a:p>
            <a:r>
              <a:rPr lang="es-ES" dirty="0"/>
              <a:t>Chat GPT </a:t>
            </a:r>
            <a:r>
              <a:rPr lang="es-ES" dirty="0" err="1"/>
              <a:t>Prompt</a:t>
            </a:r>
            <a:r>
              <a:rPr lang="es-ES" dirty="0"/>
              <a:t> </a:t>
            </a:r>
            <a:r>
              <a:rPr lang="es-ES" dirty="0" err="1"/>
              <a:t>Examples</a:t>
            </a:r>
            <a:endParaRPr lang="es-ES" dirty="0"/>
          </a:p>
        </p:txBody>
      </p:sp>
      <p:pic>
        <p:nvPicPr>
          <p:cNvPr id="3074" name="Picture 2">
            <a:extLst>
              <a:ext uri="{FF2B5EF4-FFF2-40B4-BE49-F238E27FC236}">
                <a16:creationId xmlns:a16="http://schemas.microsoft.com/office/drawing/2014/main" id="{9D8C176D-BB06-5B26-2016-2B96593E56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102111" y="1109852"/>
            <a:ext cx="4993889" cy="5601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6640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B1F3D-C8C3-E57E-B4AF-D085936841AE}"/>
              </a:ext>
            </a:extLst>
          </p:cNvPr>
          <p:cNvSpPr>
            <a:spLocks noGrp="1"/>
          </p:cNvSpPr>
          <p:nvPr>
            <p:ph type="title"/>
          </p:nvPr>
        </p:nvSpPr>
        <p:spPr/>
        <p:txBody>
          <a:bodyPr/>
          <a:lstStyle/>
          <a:p>
            <a:r>
              <a:rPr lang="en-GB" dirty="0"/>
              <a:t>Claude AI</a:t>
            </a:r>
          </a:p>
        </p:txBody>
      </p:sp>
      <p:sp>
        <p:nvSpPr>
          <p:cNvPr id="4" name="Content Placeholder 3">
            <a:extLst>
              <a:ext uri="{FF2B5EF4-FFF2-40B4-BE49-F238E27FC236}">
                <a16:creationId xmlns:a16="http://schemas.microsoft.com/office/drawing/2014/main" id="{6AF9BB98-2E7E-2C3D-E629-7D2C1B1D2A1C}"/>
              </a:ext>
            </a:extLst>
          </p:cNvPr>
          <p:cNvSpPr txBox="1">
            <a:spLocks/>
          </p:cNvSpPr>
          <p:nvPr/>
        </p:nvSpPr>
        <p:spPr>
          <a:xfrm>
            <a:off x="994819" y="1666240"/>
            <a:ext cx="5029744" cy="33807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SzPct val="80000"/>
              <a:buFontTx/>
              <a:buBlip>
                <a:blip r:embed="rId3"/>
              </a:buBlip>
              <a:defRPr sz="2800" b="1" i="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SzPct val="80000"/>
              <a:buFontTx/>
              <a:buBlip>
                <a:blip r:embed="rId3"/>
              </a:buBlip>
              <a:defRPr sz="2400" b="0" i="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SzPct val="80000"/>
              <a:buFontTx/>
              <a:buBlip>
                <a:blip r:embed="rId3"/>
              </a:buBlip>
              <a:defRPr sz="2000" b="0" i="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SzPct val="80000"/>
              <a:buFontTx/>
              <a:buBlip>
                <a:blip r:embed="rId3"/>
              </a:buBlip>
              <a:defRPr sz="1800" b="0" i="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SzPct val="80000"/>
              <a:buFontTx/>
              <a:buBlip>
                <a:blip r:embed="rId3"/>
              </a:buBlip>
              <a:defRPr sz="1600" b="0" i="0" kern="1200">
                <a:solidFill>
                  <a:schemeClr val="tx1"/>
                </a:solidFill>
                <a:latin typeface="Poppins Light" pitchFamily="2" charset="77"/>
                <a:ea typeface="+mn-ea"/>
                <a:cs typeface="Poppins Light" pitchFamily="2" charset="77"/>
              </a:defRPr>
            </a:lvl5pPr>
            <a:lvl6pPr marL="25146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200" b="0" i="0" kern="1200">
                <a:solidFill>
                  <a:schemeClr val="tx1"/>
                </a:solidFill>
                <a:latin typeface="Poppins Light" pitchFamily="2" charset="77"/>
                <a:ea typeface="+mn-ea"/>
                <a:cs typeface="Poppins Light" pitchFamily="2" charset="77"/>
              </a:defRPr>
            </a:lvl6pPr>
            <a:lvl7pPr marL="2743200" indent="0" algn="l" defTabSz="914400" rtl="0" eaLnBrk="1" latinLnBrk="0" hangingPunct="1">
              <a:lnSpc>
                <a:spcPct val="90000"/>
              </a:lnSpc>
              <a:spcBef>
                <a:spcPts val="500"/>
              </a:spcBef>
              <a:buFont typeface="Arial" panose="020B0604020202020204" pitchFamily="34" charset="0"/>
              <a:buNone/>
              <a:defRPr sz="1200" b="0" i="0" kern="1200">
                <a:solidFill>
                  <a:schemeClr val="tx1"/>
                </a:solidFill>
                <a:latin typeface="Poppins Light" pitchFamily="2" charset="77"/>
                <a:ea typeface="+mn-ea"/>
                <a:cs typeface="Poppins Light" pitchFamily="2" charset="77"/>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FontTx/>
              <a:buNone/>
            </a:pPr>
            <a:r>
              <a:rPr lang="en-GB" sz="2000" b="0" dirty="0">
                <a:cs typeface="Arial" panose="020B0604020202020204" pitchFamily="34" charset="0"/>
              </a:rPr>
              <a:t>Both an AI chatbot and the name for the underlying Large Language Models (LLMs) that power it. Claude is trained to have natural, text-based conversations, and it excels in tasks like summarization, editing, Q&amp;A, decision-making, code-writing, and more</a:t>
            </a:r>
          </a:p>
          <a:p>
            <a:pPr marL="0" indent="0">
              <a:lnSpc>
                <a:spcPct val="114000"/>
              </a:lnSpc>
              <a:buFontTx/>
              <a:buNone/>
            </a:pPr>
            <a:r>
              <a:rPr lang="en-GB" sz="2000" dirty="0">
                <a:cs typeface="Arial" panose="020B0604020202020204" pitchFamily="34" charset="0"/>
              </a:rPr>
              <a:t>https://claude.ai/</a:t>
            </a:r>
            <a:endParaRPr lang="en-GB" sz="2000" b="0" dirty="0">
              <a:cs typeface="Arial" panose="020B0604020202020204" pitchFamily="34" charset="0"/>
            </a:endParaRPr>
          </a:p>
        </p:txBody>
      </p:sp>
      <p:pic>
        <p:nvPicPr>
          <p:cNvPr id="7" name="Picture 6">
            <a:extLst>
              <a:ext uri="{FF2B5EF4-FFF2-40B4-BE49-F238E27FC236}">
                <a16:creationId xmlns:a16="http://schemas.microsoft.com/office/drawing/2014/main" id="{858F2EC1-B474-455C-0B6D-9BA0F61643E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96000" y="1566227"/>
            <a:ext cx="5583652" cy="4103378"/>
          </a:xfrm>
          <a:prstGeom prst="rect">
            <a:avLst/>
          </a:prstGeom>
        </p:spPr>
      </p:pic>
    </p:spTree>
    <p:extLst>
      <p:ext uri="{BB962C8B-B14F-4D97-AF65-F5344CB8AC3E}">
        <p14:creationId xmlns:p14="http://schemas.microsoft.com/office/powerpoint/2010/main" val="4065952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07F45-BF9D-654B-AB82-B7B263CAA6F2}"/>
              </a:ext>
            </a:extLst>
          </p:cNvPr>
          <p:cNvSpPr>
            <a:spLocks noGrp="1"/>
          </p:cNvSpPr>
          <p:nvPr>
            <p:ph type="title"/>
          </p:nvPr>
        </p:nvSpPr>
        <p:spPr>
          <a:xfrm>
            <a:off x="1138220" y="-153243"/>
            <a:ext cx="10746038" cy="589807"/>
          </a:xfrm>
        </p:spPr>
        <p:txBody>
          <a:bodyPr>
            <a:noAutofit/>
          </a:bodyPr>
          <a:lstStyle/>
          <a:p>
            <a:br>
              <a:rPr lang="en-US" sz="3600" dirty="0">
                <a:solidFill>
                  <a:schemeClr val="tx1"/>
                </a:solidFill>
              </a:rPr>
            </a:br>
            <a:r>
              <a:rPr lang="en-US" sz="3600" dirty="0">
                <a:solidFill>
                  <a:schemeClr val="tx1"/>
                </a:solidFill>
              </a:rPr>
              <a:t>The Marketing Network</a:t>
            </a:r>
          </a:p>
        </p:txBody>
      </p:sp>
      <p:sp>
        <p:nvSpPr>
          <p:cNvPr id="3" name="Content Placeholder 2">
            <a:extLst>
              <a:ext uri="{FF2B5EF4-FFF2-40B4-BE49-F238E27FC236}">
                <a16:creationId xmlns:a16="http://schemas.microsoft.com/office/drawing/2014/main" id="{466172D4-7193-734F-BBCE-46887FE765AF}"/>
              </a:ext>
            </a:extLst>
          </p:cNvPr>
          <p:cNvSpPr>
            <a:spLocks noGrp="1"/>
          </p:cNvSpPr>
          <p:nvPr>
            <p:ph idx="1"/>
          </p:nvPr>
        </p:nvSpPr>
        <p:spPr>
          <a:xfrm>
            <a:off x="955840" y="5512908"/>
            <a:ext cx="10746038" cy="505120"/>
          </a:xfrm>
        </p:spPr>
        <p:txBody>
          <a:bodyPr/>
          <a:lstStyle/>
          <a:p>
            <a:pPr marL="0" indent="0">
              <a:buNone/>
            </a:pPr>
            <a:r>
              <a:rPr lang="en-GB" sz="3200" i="0" u="none" strike="noStrike" dirty="0">
                <a:solidFill>
                  <a:srgbClr val="FF8F20"/>
                </a:solidFill>
                <a:effectLst/>
                <a:latin typeface="Poppins" panose="00000500000000000000" pitchFamily="2" charset="0"/>
                <a:cs typeface="Poppins" panose="00000500000000000000" pitchFamily="2" charset="0"/>
              </a:rPr>
              <a:t>Igniting Success: Partners Powered by Marketing Excellence</a:t>
            </a:r>
            <a:endParaRPr lang="en-US" sz="6000" dirty="0">
              <a:solidFill>
                <a:srgbClr val="FF8F20"/>
              </a:solidFill>
              <a:latin typeface="Poppins" panose="00000500000000000000" pitchFamily="2" charset="0"/>
              <a:cs typeface="Poppins" panose="00000500000000000000" pitchFamily="2" charset="0"/>
            </a:endParaRPr>
          </a:p>
        </p:txBody>
      </p:sp>
      <p:sp>
        <p:nvSpPr>
          <p:cNvPr id="18" name="Rounded Rectangle 17">
            <a:extLst>
              <a:ext uri="{FF2B5EF4-FFF2-40B4-BE49-F238E27FC236}">
                <a16:creationId xmlns:a16="http://schemas.microsoft.com/office/drawing/2014/main" id="{4146DFB8-5D5C-79C3-97A8-AC639635E9C9}"/>
              </a:ext>
            </a:extLst>
          </p:cNvPr>
          <p:cNvSpPr/>
          <p:nvPr/>
        </p:nvSpPr>
        <p:spPr>
          <a:xfrm>
            <a:off x="4621824" y="1955266"/>
            <a:ext cx="3330148" cy="3441637"/>
          </a:xfrm>
          <a:prstGeom prst="roundRect">
            <a:avLst/>
          </a:prstGeom>
          <a:gradFill flip="none" rotWithShape="1">
            <a:gsLst>
              <a:gs pos="0">
                <a:srgbClr val="CE61BC"/>
              </a:gs>
              <a:gs pos="100000">
                <a:srgbClr val="B414BE"/>
              </a:gs>
            </a:gsLst>
            <a:lin ang="8100000" scaled="1"/>
            <a:tileRect/>
          </a:gradFill>
          <a:ln>
            <a:noFill/>
          </a:ln>
        </p:spPr>
        <p:style>
          <a:lnRef idx="1">
            <a:schemeClr val="accent2"/>
          </a:lnRef>
          <a:fillRef idx="2">
            <a:schemeClr val="accent2"/>
          </a:fillRef>
          <a:effectRef idx="1">
            <a:schemeClr val="accent2"/>
          </a:effectRef>
          <a:fontRef idx="minor">
            <a:schemeClr val="dk1"/>
          </a:fontRef>
        </p:style>
        <p:txBody>
          <a:bodyPr lIns="91440" tIns="45720" rIns="91440" bIns="45720" rtlCol="0" anchor="t"/>
          <a:lstStyle/>
          <a:p>
            <a:pPr algn="ctr"/>
            <a:r>
              <a:rPr lang="en-GB" sz="1600" b="1" i="0" u="none" strike="noStrike" dirty="0">
                <a:solidFill>
                  <a:schemeClr val="bg1"/>
                </a:solidFill>
                <a:effectLst/>
                <a:latin typeface="Poppins"/>
                <a:cs typeface="Poppins"/>
              </a:rPr>
              <a:t>Certification/</a:t>
            </a:r>
            <a:endParaRPr lang="en-US" dirty="0">
              <a:solidFill>
                <a:schemeClr val="bg1"/>
              </a:solidFill>
              <a:latin typeface="Poppins"/>
              <a:cs typeface="Poppins"/>
            </a:endParaRPr>
          </a:p>
          <a:p>
            <a:pPr algn="ctr"/>
            <a:r>
              <a:rPr lang="en-GB" sz="1600" b="1" i="0" u="none" strike="noStrike" dirty="0">
                <a:solidFill>
                  <a:schemeClr val="bg1"/>
                </a:solidFill>
                <a:effectLst/>
                <a:latin typeface="Poppins"/>
                <a:cs typeface="Poppins"/>
              </a:rPr>
              <a:t>Accreditation</a:t>
            </a:r>
            <a:r>
              <a:rPr lang="en-GB" sz="1600" b="1" dirty="0">
                <a:solidFill>
                  <a:schemeClr val="bg1"/>
                </a:solidFill>
                <a:latin typeface="Poppins"/>
                <a:cs typeface="Poppins"/>
              </a:rPr>
              <a:t> </a:t>
            </a:r>
            <a:endParaRPr lang="en-GB" dirty="0"/>
          </a:p>
          <a:p>
            <a:pPr marL="0" indent="0" algn="ctr">
              <a:buNone/>
            </a:pPr>
            <a:endParaRPr lang="en-GB" sz="1400" b="1" dirty="0">
              <a:solidFill>
                <a:schemeClr val="bg1"/>
              </a:solidFill>
              <a:latin typeface="Poppins" panose="00000500000000000000" pitchFamily="2" charset="0"/>
              <a:cs typeface="Poppins" panose="00000500000000000000" pitchFamily="2" charset="0"/>
            </a:endParaRPr>
          </a:p>
          <a:p>
            <a:r>
              <a:rPr lang="en-GB" sz="1400" b="0" i="0" u="none" strike="noStrike" dirty="0">
                <a:solidFill>
                  <a:schemeClr val="bg1"/>
                </a:solidFill>
                <a:effectLst/>
                <a:latin typeface="Poppins" panose="00000500000000000000" pitchFamily="2" charset="0"/>
                <a:cs typeface="Poppins" panose="00000500000000000000" pitchFamily="2" charset="0"/>
              </a:rPr>
              <a:t>Ensure skills to succeed in a dynamic marketing landscape: </a:t>
            </a:r>
          </a:p>
          <a:p>
            <a:endParaRPr lang="en-GB" sz="1400" b="0" i="0" u="none" strike="noStrike" dirty="0">
              <a:solidFill>
                <a:schemeClr val="bg1"/>
              </a:solidFill>
              <a:effectLst/>
              <a:latin typeface="Poppins" panose="00000500000000000000" pitchFamily="2" charset="0"/>
              <a:cs typeface="Poppins" panose="00000500000000000000" pitchFamily="2" charset="0"/>
            </a:endParaRPr>
          </a:p>
          <a:p>
            <a:pPr marL="171450" indent="-171450">
              <a:buFont typeface="Arial" panose="020B0604020202020204" pitchFamily="34" charset="0"/>
              <a:buChar char="•"/>
            </a:pPr>
            <a:r>
              <a:rPr lang="en-GB" sz="1400" b="0" i="0" u="none" strike="noStrike" dirty="0">
                <a:solidFill>
                  <a:schemeClr val="bg1"/>
                </a:solidFill>
                <a:effectLst/>
                <a:latin typeface="Poppins" panose="00000500000000000000" pitchFamily="2" charset="0"/>
                <a:cs typeface="Poppins" panose="00000500000000000000" pitchFamily="2" charset="0"/>
              </a:rPr>
              <a:t>Coterie Community CPD-certified modules</a:t>
            </a:r>
          </a:p>
          <a:p>
            <a:pPr marL="171450" indent="-171450">
              <a:buFont typeface="Arial" panose="020B0604020202020204" pitchFamily="34" charset="0"/>
              <a:buChar char="•"/>
            </a:pPr>
            <a:r>
              <a:rPr lang="en-GB" sz="1400" dirty="0">
                <a:solidFill>
                  <a:schemeClr val="bg1"/>
                </a:solidFill>
                <a:latin typeface="Poppins" panose="00000500000000000000" pitchFamily="2" charset="0"/>
                <a:cs typeface="Poppins" panose="00000500000000000000" pitchFamily="2" charset="0"/>
              </a:rPr>
              <a:t>C</a:t>
            </a:r>
            <a:r>
              <a:rPr lang="en-GB" sz="1400" b="0" i="0" u="none" strike="noStrike" dirty="0">
                <a:solidFill>
                  <a:schemeClr val="bg1"/>
                </a:solidFill>
                <a:effectLst/>
                <a:latin typeface="Poppins" panose="00000500000000000000" pitchFamily="2" charset="0"/>
                <a:cs typeface="Poppins" panose="00000500000000000000" pitchFamily="2" charset="0"/>
              </a:rPr>
              <a:t>omprehensive training on how to effectively market with ecosystem partners.</a:t>
            </a:r>
          </a:p>
          <a:p>
            <a:pPr marL="171450" indent="-171450">
              <a:buFont typeface="Arial" panose="020B0604020202020204" pitchFamily="34" charset="0"/>
              <a:buChar char="•"/>
            </a:pPr>
            <a:r>
              <a:rPr lang="en-GB" sz="1400" dirty="0">
                <a:solidFill>
                  <a:schemeClr val="bg1"/>
                </a:solidFill>
                <a:latin typeface="Poppins" panose="00000500000000000000" pitchFamily="2" charset="0"/>
                <a:cs typeface="Poppins" panose="00000500000000000000" pitchFamily="2" charset="0"/>
              </a:rPr>
              <a:t>C</a:t>
            </a:r>
            <a:r>
              <a:rPr lang="en-GB" sz="1400" b="0" i="0" u="none" strike="noStrike" dirty="0">
                <a:solidFill>
                  <a:schemeClr val="bg1"/>
                </a:solidFill>
                <a:effectLst/>
                <a:latin typeface="Poppins" panose="00000500000000000000" pitchFamily="2" charset="0"/>
                <a:cs typeface="Poppins" panose="00000500000000000000" pitchFamily="2" charset="0"/>
              </a:rPr>
              <a:t>ertification and accreditation programs</a:t>
            </a:r>
          </a:p>
        </p:txBody>
      </p:sp>
      <p:sp>
        <p:nvSpPr>
          <p:cNvPr id="19" name="Rounded Rectangle 18">
            <a:extLst>
              <a:ext uri="{FF2B5EF4-FFF2-40B4-BE49-F238E27FC236}">
                <a16:creationId xmlns:a16="http://schemas.microsoft.com/office/drawing/2014/main" id="{4F9009A2-44BC-316A-F7E3-EA466B00DA38}"/>
              </a:ext>
            </a:extLst>
          </p:cNvPr>
          <p:cNvSpPr/>
          <p:nvPr/>
        </p:nvSpPr>
        <p:spPr>
          <a:xfrm>
            <a:off x="8144530" y="1955266"/>
            <a:ext cx="3557348" cy="3441637"/>
          </a:xfrm>
          <a:prstGeom prst="roundRect">
            <a:avLst/>
          </a:prstGeom>
          <a:gradFill flip="none" rotWithShape="1">
            <a:gsLst>
              <a:gs pos="0">
                <a:srgbClr val="CE61BC"/>
              </a:gs>
              <a:gs pos="100000">
                <a:srgbClr val="B414BE"/>
              </a:gs>
            </a:gsLst>
            <a:lin ang="8100000" scaled="1"/>
            <a:tileRect/>
          </a:gradFill>
          <a:ln>
            <a:noFill/>
          </a:ln>
        </p:spPr>
        <p:style>
          <a:lnRef idx="1">
            <a:schemeClr val="accent2"/>
          </a:lnRef>
          <a:fillRef idx="2">
            <a:schemeClr val="accent2"/>
          </a:fillRef>
          <a:effectRef idx="1">
            <a:schemeClr val="accent2"/>
          </a:effectRef>
          <a:fontRef idx="minor">
            <a:schemeClr val="dk1"/>
          </a:fontRef>
        </p:style>
        <p:txBody>
          <a:bodyPr lIns="91440" tIns="45720" rIns="91440" bIns="45720" rtlCol="0" anchor="t"/>
          <a:lstStyle/>
          <a:p>
            <a:pPr algn="ctr"/>
            <a:r>
              <a:rPr lang="en-GB" sz="1600" b="1" i="0" u="none" strike="noStrike" dirty="0">
                <a:solidFill>
                  <a:schemeClr val="bg1"/>
                </a:solidFill>
                <a:effectLst/>
                <a:latin typeface="Poppins"/>
                <a:cs typeface="Poppins"/>
              </a:rPr>
              <a:t>Leadership Community</a:t>
            </a:r>
            <a:r>
              <a:rPr lang="en-GB" sz="1600" b="1" dirty="0">
                <a:solidFill>
                  <a:schemeClr val="bg1"/>
                </a:solidFill>
                <a:latin typeface="Poppins"/>
                <a:cs typeface="Poppins"/>
              </a:rPr>
              <a:t> </a:t>
            </a:r>
            <a:endParaRPr lang="en-GB" sz="1600" b="1" i="0" u="none" strike="noStrike" dirty="0">
              <a:solidFill>
                <a:schemeClr val="bg1"/>
              </a:solidFill>
              <a:effectLst/>
              <a:latin typeface="Poppins" panose="00000500000000000000" pitchFamily="2" charset="0"/>
              <a:cs typeface="Poppins" panose="00000500000000000000" pitchFamily="2" charset="0"/>
            </a:endParaRPr>
          </a:p>
          <a:p>
            <a:pPr marL="171450" indent="-171450">
              <a:buFont typeface="Arial" panose="020B0604020202020204" pitchFamily="34" charset="0"/>
              <a:buChar char="•"/>
            </a:pPr>
            <a:endParaRPr lang="en-GB" sz="1400" dirty="0">
              <a:solidFill>
                <a:schemeClr val="bg1"/>
              </a:solidFill>
              <a:latin typeface="Poppins" panose="00000500000000000000" pitchFamily="2" charset="0"/>
              <a:cs typeface="Poppins" panose="00000500000000000000" pitchFamily="2" charset="0"/>
            </a:endParaRPr>
          </a:p>
          <a:p>
            <a:r>
              <a:rPr lang="en-GB" sz="1400" b="0" i="0" u="none" strike="noStrike" dirty="0">
                <a:solidFill>
                  <a:schemeClr val="bg1"/>
                </a:solidFill>
                <a:effectLst/>
                <a:latin typeface="Poppins" panose="00000500000000000000" pitchFamily="2" charset="0"/>
                <a:cs typeface="Poppins" panose="00000500000000000000" pitchFamily="2" charset="0"/>
              </a:rPr>
              <a:t>Connecting individuals, fostering peer relationships, and building a supportive network:</a:t>
            </a:r>
          </a:p>
          <a:p>
            <a:pPr marL="171450" indent="-171450">
              <a:buFont typeface="Arial" panose="020B0604020202020204" pitchFamily="34" charset="0"/>
              <a:buChar char="•"/>
            </a:pPr>
            <a:endParaRPr lang="en-GB" sz="1400" dirty="0">
              <a:solidFill>
                <a:schemeClr val="bg1"/>
              </a:solidFill>
              <a:latin typeface="Poppins" panose="00000500000000000000" pitchFamily="2" charset="0"/>
              <a:cs typeface="Poppins" panose="00000500000000000000" pitchFamily="2" charset="0"/>
            </a:endParaRPr>
          </a:p>
          <a:p>
            <a:pPr marL="171450" indent="-171450">
              <a:buFont typeface="Arial" panose="020B0604020202020204" pitchFamily="34" charset="0"/>
              <a:buChar char="•"/>
            </a:pPr>
            <a:r>
              <a:rPr lang="en-GB" sz="1400" dirty="0">
                <a:solidFill>
                  <a:schemeClr val="bg1"/>
                </a:solidFill>
                <a:latin typeface="Poppins" panose="00000500000000000000" pitchFamily="2" charset="0"/>
                <a:cs typeface="Poppins" panose="00000500000000000000" pitchFamily="2" charset="0"/>
              </a:rPr>
              <a:t>F</a:t>
            </a:r>
            <a:r>
              <a:rPr lang="en-GB" sz="1400" b="0" i="0" u="none" strike="noStrike" dirty="0">
                <a:solidFill>
                  <a:schemeClr val="bg1"/>
                </a:solidFill>
                <a:effectLst/>
                <a:latin typeface="Poppins" panose="00000500000000000000" pitchFamily="2" charset="0"/>
                <a:cs typeface="Poppins" panose="00000500000000000000" pitchFamily="2" charset="0"/>
              </a:rPr>
              <a:t>acilitating buddy relationships </a:t>
            </a:r>
          </a:p>
          <a:p>
            <a:pPr marL="171450" indent="-171450">
              <a:buFont typeface="Arial" panose="020B0604020202020204" pitchFamily="34" charset="0"/>
              <a:buChar char="•"/>
            </a:pPr>
            <a:r>
              <a:rPr lang="en-GB" sz="1400" dirty="0">
                <a:solidFill>
                  <a:schemeClr val="bg1"/>
                </a:solidFill>
                <a:latin typeface="Poppins" panose="00000500000000000000" pitchFamily="2" charset="0"/>
                <a:cs typeface="Poppins" panose="00000500000000000000" pitchFamily="2" charset="0"/>
              </a:rPr>
              <a:t>Q</a:t>
            </a:r>
            <a:r>
              <a:rPr lang="en-GB" sz="1400" b="0" i="0" u="none" strike="noStrike" dirty="0">
                <a:solidFill>
                  <a:schemeClr val="bg1"/>
                </a:solidFill>
                <a:effectLst/>
                <a:latin typeface="Poppins" panose="00000500000000000000" pitchFamily="2" charset="0"/>
                <a:cs typeface="Poppins" panose="00000500000000000000" pitchFamily="2" charset="0"/>
              </a:rPr>
              <a:t>uarterly meet-ups and monthly virtual gatherings </a:t>
            </a:r>
          </a:p>
          <a:p>
            <a:pPr marL="171450" indent="-171450">
              <a:buFont typeface="Arial" panose="020B0604020202020204" pitchFamily="34" charset="0"/>
              <a:buChar char="•"/>
            </a:pPr>
            <a:r>
              <a:rPr lang="en-GB" sz="1400" b="0" i="0" u="none" strike="noStrike" dirty="0">
                <a:solidFill>
                  <a:schemeClr val="bg1"/>
                </a:solidFill>
                <a:effectLst/>
                <a:latin typeface="Poppins" panose="00000500000000000000" pitchFamily="2" charset="0"/>
                <a:cs typeface="Poppins" panose="00000500000000000000" pitchFamily="2" charset="0"/>
              </a:rPr>
              <a:t>LinkedIn group as an ongoing digital hub</a:t>
            </a:r>
          </a:p>
        </p:txBody>
      </p:sp>
      <p:sp>
        <p:nvSpPr>
          <p:cNvPr id="21" name="TextBox 20">
            <a:extLst>
              <a:ext uri="{FF2B5EF4-FFF2-40B4-BE49-F238E27FC236}">
                <a16:creationId xmlns:a16="http://schemas.microsoft.com/office/drawing/2014/main" id="{BC78EDF3-4530-6BCE-5970-AFEA4529D046}"/>
              </a:ext>
            </a:extLst>
          </p:cNvPr>
          <p:cNvSpPr txBox="1"/>
          <p:nvPr/>
        </p:nvSpPr>
        <p:spPr>
          <a:xfrm>
            <a:off x="1273918" y="1075358"/>
            <a:ext cx="8491917" cy="369332"/>
          </a:xfrm>
          <a:prstGeom prst="rect">
            <a:avLst/>
          </a:prstGeom>
          <a:noFill/>
        </p:spPr>
        <p:txBody>
          <a:bodyPr wrap="square">
            <a:spAutoFit/>
          </a:bodyPr>
          <a:lstStyle/>
          <a:p>
            <a:pPr marL="0" indent="0">
              <a:buNone/>
            </a:pPr>
            <a:r>
              <a:rPr lang="en-GB" b="0" i="0" u="none" strike="noStrike" dirty="0">
                <a:effectLst/>
                <a:latin typeface="Poppins" panose="00000500000000000000" pitchFamily="2" charset="0"/>
                <a:cs typeface="Poppins" panose="00000500000000000000" pitchFamily="2" charset="0"/>
              </a:rPr>
              <a:t>Our approach is built upon three pillars that will drive our success:</a:t>
            </a:r>
          </a:p>
        </p:txBody>
      </p:sp>
      <p:sp>
        <p:nvSpPr>
          <p:cNvPr id="4" name="Rounded Rectangle 16">
            <a:extLst>
              <a:ext uri="{FF2B5EF4-FFF2-40B4-BE49-F238E27FC236}">
                <a16:creationId xmlns:a16="http://schemas.microsoft.com/office/drawing/2014/main" id="{114CA0AC-D78F-1162-F446-9BC2F9A08595}"/>
              </a:ext>
            </a:extLst>
          </p:cNvPr>
          <p:cNvSpPr/>
          <p:nvPr/>
        </p:nvSpPr>
        <p:spPr>
          <a:xfrm>
            <a:off x="996314" y="1955265"/>
            <a:ext cx="3432952" cy="3441637"/>
          </a:xfrm>
          <a:prstGeom prst="roundRect">
            <a:avLst/>
          </a:prstGeom>
          <a:gradFill flip="none" rotWithShape="1">
            <a:gsLst>
              <a:gs pos="0">
                <a:srgbClr val="CE61BC"/>
              </a:gs>
              <a:gs pos="100000">
                <a:srgbClr val="B414BE"/>
              </a:gs>
            </a:gsLst>
            <a:lin ang="8100000" scaled="1"/>
            <a:tileRect/>
          </a:gradFill>
          <a:ln>
            <a:noFill/>
          </a:ln>
        </p:spPr>
        <p:style>
          <a:lnRef idx="1">
            <a:schemeClr val="accent2"/>
          </a:lnRef>
          <a:fillRef idx="2">
            <a:schemeClr val="accent2"/>
          </a:fillRef>
          <a:effectRef idx="1">
            <a:schemeClr val="accent2"/>
          </a:effectRef>
          <a:fontRef idx="minor">
            <a:schemeClr val="dk1"/>
          </a:fontRef>
        </p:style>
        <p:txBody>
          <a:bodyPr lIns="91440" tIns="45720" rIns="91440" bIns="45720" rtlCol="0" anchor="t"/>
          <a:lstStyle/>
          <a:p>
            <a:pPr algn="ctr"/>
            <a:r>
              <a:rPr lang="en-GB" sz="1600" b="1" i="0" u="none" strike="noStrike" dirty="0">
                <a:solidFill>
                  <a:schemeClr val="bg1"/>
                </a:solidFill>
                <a:effectLst/>
                <a:latin typeface="Poppins"/>
                <a:cs typeface="Poppins"/>
              </a:rPr>
              <a:t>Enablement</a:t>
            </a:r>
            <a:r>
              <a:rPr lang="en-GB" sz="1600" b="1" dirty="0">
                <a:solidFill>
                  <a:schemeClr val="bg1"/>
                </a:solidFill>
                <a:latin typeface="Poppins"/>
                <a:cs typeface="Poppins"/>
              </a:rPr>
              <a:t> </a:t>
            </a:r>
            <a:endParaRPr lang="en-GB" sz="1600" b="1" i="0" u="none" strike="noStrike">
              <a:solidFill>
                <a:schemeClr val="bg1"/>
              </a:solidFill>
              <a:effectLst/>
              <a:latin typeface="Poppins" panose="00000500000000000000" pitchFamily="2" charset="0"/>
              <a:cs typeface="Poppins" panose="00000500000000000000" pitchFamily="2" charset="0"/>
            </a:endParaRPr>
          </a:p>
          <a:p>
            <a:pPr marL="0" indent="0" algn="ctr">
              <a:buNone/>
            </a:pPr>
            <a:endParaRPr lang="en-GB" sz="1400" dirty="0">
              <a:solidFill>
                <a:schemeClr val="bg1"/>
              </a:solidFill>
              <a:latin typeface="Poppins" panose="00000500000000000000" pitchFamily="2" charset="0"/>
              <a:cs typeface="Poppins" panose="00000500000000000000" pitchFamily="2" charset="0"/>
            </a:endParaRPr>
          </a:p>
          <a:p>
            <a:r>
              <a:rPr lang="en-GB" sz="1400" b="0" i="0" u="none" strike="noStrike" dirty="0">
                <a:solidFill>
                  <a:schemeClr val="bg1"/>
                </a:solidFill>
                <a:effectLst/>
                <a:latin typeface="Poppins" panose="00000500000000000000" pitchFamily="2" charset="0"/>
                <a:cs typeface="Poppins" panose="00000500000000000000" pitchFamily="2" charset="0"/>
              </a:rPr>
              <a:t>Elevate marketing skills and expertise through collaborative thought leadership:</a:t>
            </a:r>
          </a:p>
          <a:p>
            <a:endParaRPr lang="en-GB" sz="1400" b="0" i="0" u="none" strike="noStrike" dirty="0">
              <a:solidFill>
                <a:schemeClr val="bg1"/>
              </a:solidFill>
              <a:effectLst/>
              <a:latin typeface="Poppins" panose="00000500000000000000" pitchFamily="2" charset="0"/>
              <a:cs typeface="Poppins" panose="00000500000000000000" pitchFamily="2" charset="0"/>
            </a:endParaRPr>
          </a:p>
          <a:p>
            <a:pPr marL="171450" indent="-171450">
              <a:buFont typeface="Arial" panose="020B0604020202020204" pitchFamily="34" charset="0"/>
              <a:buChar char="•"/>
            </a:pPr>
            <a:r>
              <a:rPr lang="en-GB" sz="1400" b="0" i="0" u="none" strike="noStrike" dirty="0">
                <a:solidFill>
                  <a:schemeClr val="bg1"/>
                </a:solidFill>
                <a:effectLst/>
                <a:latin typeface="Poppins" panose="00000500000000000000" pitchFamily="2" charset="0"/>
                <a:cs typeface="Poppins" panose="00000500000000000000" pitchFamily="2" charset="0"/>
              </a:rPr>
              <a:t>Knowledge sharing and collaboration</a:t>
            </a:r>
          </a:p>
          <a:p>
            <a:pPr marL="171450" indent="-171450">
              <a:buFont typeface="Arial" panose="020B0604020202020204" pitchFamily="34" charset="0"/>
              <a:buChar char="•"/>
            </a:pPr>
            <a:r>
              <a:rPr lang="en-GB" sz="1400" b="0" i="0" u="none" strike="noStrike" dirty="0">
                <a:solidFill>
                  <a:schemeClr val="bg1"/>
                </a:solidFill>
                <a:effectLst/>
                <a:latin typeface="Poppins" panose="00000500000000000000" pitchFamily="2" charset="0"/>
                <a:cs typeface="Poppins" panose="00000500000000000000" pitchFamily="2" charset="0"/>
              </a:rPr>
              <a:t>Comprehensive enablement programs</a:t>
            </a:r>
          </a:p>
          <a:p>
            <a:pPr marL="171450" indent="-171450">
              <a:buFont typeface="Arial" panose="020B0604020202020204" pitchFamily="34" charset="0"/>
              <a:buChar char="•"/>
            </a:pPr>
            <a:r>
              <a:rPr lang="en-GB" sz="1400" dirty="0">
                <a:solidFill>
                  <a:schemeClr val="bg1"/>
                </a:solidFill>
                <a:latin typeface="Poppins" panose="00000500000000000000" pitchFamily="2" charset="0"/>
                <a:cs typeface="Poppins" panose="00000500000000000000" pitchFamily="2" charset="0"/>
              </a:rPr>
              <a:t>P</a:t>
            </a:r>
            <a:r>
              <a:rPr lang="en-GB" sz="1400" b="0" i="0" u="none" strike="noStrike" dirty="0">
                <a:solidFill>
                  <a:schemeClr val="bg1"/>
                </a:solidFill>
                <a:effectLst/>
                <a:latin typeface="Poppins" panose="00000500000000000000" pitchFamily="2" charset="0"/>
                <a:cs typeface="Poppins" panose="00000500000000000000" pitchFamily="2" charset="0"/>
              </a:rPr>
              <a:t>roactively sharing insightful content</a:t>
            </a:r>
          </a:p>
          <a:p>
            <a:pPr marL="0" indent="0" algn="ctr">
              <a:buNone/>
            </a:pPr>
            <a:endParaRPr lang="en-GB" sz="1400" b="0" i="0" u="none" strike="noStrike" dirty="0">
              <a:solidFill>
                <a:schemeClr val="bg1"/>
              </a:solidFill>
              <a:effectLst/>
              <a:latin typeface="Poppins" panose="00000500000000000000" pitchFamily="2" charset="0"/>
              <a:cs typeface="Poppins" panose="00000500000000000000" pitchFamily="2" charset="0"/>
            </a:endParaRPr>
          </a:p>
          <a:p>
            <a:pPr marL="0" indent="0" algn="ctr">
              <a:buNone/>
            </a:pPr>
            <a:endParaRPr lang="en-GB" sz="1400" dirty="0">
              <a:solidFill>
                <a:schemeClr val="bg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5498236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30D32-6AB7-D6AC-A96E-A4E47836C431}"/>
              </a:ext>
            </a:extLst>
          </p:cNvPr>
          <p:cNvSpPr>
            <a:spLocks noGrp="1"/>
          </p:cNvSpPr>
          <p:nvPr>
            <p:ph type="title"/>
          </p:nvPr>
        </p:nvSpPr>
        <p:spPr/>
        <p:txBody>
          <a:bodyPr/>
          <a:lstStyle/>
          <a:p>
            <a:r>
              <a:rPr lang="en-GB" dirty="0"/>
              <a:t>ChatGPT vs Claude</a:t>
            </a:r>
          </a:p>
        </p:txBody>
      </p:sp>
      <p:pic>
        <p:nvPicPr>
          <p:cNvPr id="5" name="Picture 4">
            <a:extLst>
              <a:ext uri="{FF2B5EF4-FFF2-40B4-BE49-F238E27FC236}">
                <a16:creationId xmlns:a16="http://schemas.microsoft.com/office/drawing/2014/main" id="{5020202F-F05D-808C-350B-BE1ACFBFC450}"/>
              </a:ext>
            </a:extLst>
          </p:cNvPr>
          <p:cNvPicPr>
            <a:picLocks noChangeAspect="1"/>
          </p:cNvPicPr>
          <p:nvPr/>
        </p:nvPicPr>
        <p:blipFill>
          <a:blip r:embed="rId3"/>
          <a:stretch>
            <a:fillRect/>
          </a:stretch>
        </p:blipFill>
        <p:spPr>
          <a:xfrm>
            <a:off x="6962774" y="423672"/>
            <a:ext cx="5023485" cy="6028182"/>
          </a:xfrm>
          <a:prstGeom prst="rect">
            <a:avLst/>
          </a:prstGeom>
        </p:spPr>
      </p:pic>
      <p:sp>
        <p:nvSpPr>
          <p:cNvPr id="8" name="Content Placeholder 3">
            <a:extLst>
              <a:ext uri="{FF2B5EF4-FFF2-40B4-BE49-F238E27FC236}">
                <a16:creationId xmlns:a16="http://schemas.microsoft.com/office/drawing/2014/main" id="{50EB27B2-FAF4-C9B9-F6FB-F4A69CF2AADC}"/>
              </a:ext>
            </a:extLst>
          </p:cNvPr>
          <p:cNvSpPr txBox="1">
            <a:spLocks/>
          </p:cNvSpPr>
          <p:nvPr/>
        </p:nvSpPr>
        <p:spPr>
          <a:xfrm>
            <a:off x="994819" y="1666240"/>
            <a:ext cx="6296570" cy="33807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SzPct val="80000"/>
              <a:buFontTx/>
              <a:buBlip>
                <a:blip r:embed="rId4"/>
              </a:buBlip>
              <a:defRPr sz="2800" b="1" i="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SzPct val="80000"/>
              <a:buFontTx/>
              <a:buBlip>
                <a:blip r:embed="rId4"/>
              </a:buBlip>
              <a:defRPr sz="2400" b="0" i="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SzPct val="80000"/>
              <a:buFontTx/>
              <a:buBlip>
                <a:blip r:embed="rId4"/>
              </a:buBlip>
              <a:defRPr sz="2000" b="0" i="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SzPct val="80000"/>
              <a:buFontTx/>
              <a:buBlip>
                <a:blip r:embed="rId4"/>
              </a:buBlip>
              <a:defRPr sz="1800" b="0" i="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SzPct val="80000"/>
              <a:buFontTx/>
              <a:buBlip>
                <a:blip r:embed="rId4"/>
              </a:buBlip>
              <a:defRPr sz="1600" b="0" i="0" kern="1200">
                <a:solidFill>
                  <a:schemeClr val="tx1"/>
                </a:solidFill>
                <a:latin typeface="Poppins Light" pitchFamily="2" charset="77"/>
                <a:ea typeface="+mn-ea"/>
                <a:cs typeface="Poppins Light" pitchFamily="2" charset="77"/>
              </a:defRPr>
            </a:lvl5pPr>
            <a:lvl6pPr marL="25146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200" b="0" i="0" kern="1200">
                <a:solidFill>
                  <a:schemeClr val="tx1"/>
                </a:solidFill>
                <a:latin typeface="Poppins Light" pitchFamily="2" charset="77"/>
                <a:ea typeface="+mn-ea"/>
                <a:cs typeface="Poppins Light" pitchFamily="2" charset="77"/>
              </a:defRPr>
            </a:lvl6pPr>
            <a:lvl7pPr marL="2743200" indent="0" algn="l" defTabSz="914400" rtl="0" eaLnBrk="1" latinLnBrk="0" hangingPunct="1">
              <a:lnSpc>
                <a:spcPct val="90000"/>
              </a:lnSpc>
              <a:spcBef>
                <a:spcPts val="500"/>
              </a:spcBef>
              <a:buFont typeface="Arial" panose="020B0604020202020204" pitchFamily="34" charset="0"/>
              <a:buNone/>
              <a:defRPr sz="1200" b="0" i="0" kern="1200">
                <a:solidFill>
                  <a:schemeClr val="tx1"/>
                </a:solidFill>
                <a:latin typeface="Poppins Light" pitchFamily="2" charset="77"/>
                <a:ea typeface="+mn-ea"/>
                <a:cs typeface="Poppins Light" pitchFamily="2" charset="77"/>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4000"/>
              </a:lnSpc>
              <a:buClr>
                <a:srgbClr val="9C027D"/>
              </a:buClr>
              <a:buFont typeface="Arial" panose="020B0604020202020204" pitchFamily="34" charset="0"/>
              <a:buChar char="•"/>
            </a:pPr>
            <a:r>
              <a:rPr lang="en-GB" sz="2000" b="0" dirty="0">
                <a:cs typeface="Arial" panose="020B0604020202020204" pitchFamily="34" charset="0"/>
              </a:rPr>
              <a:t>The Free Service for Claude is better</a:t>
            </a:r>
          </a:p>
          <a:p>
            <a:pPr>
              <a:lnSpc>
                <a:spcPct val="114000"/>
              </a:lnSpc>
              <a:buClr>
                <a:srgbClr val="9C027D"/>
              </a:buClr>
              <a:buFont typeface="Arial" panose="020B0604020202020204" pitchFamily="34" charset="0"/>
              <a:buChar char="•"/>
            </a:pPr>
            <a:r>
              <a:rPr lang="en-GB" sz="2000" b="0" dirty="0">
                <a:cs typeface="Arial" panose="020B0604020202020204" pitchFamily="34" charset="0"/>
              </a:rPr>
              <a:t>Claude has faster processing time</a:t>
            </a:r>
          </a:p>
          <a:p>
            <a:pPr>
              <a:lnSpc>
                <a:spcPct val="114000"/>
              </a:lnSpc>
              <a:buClr>
                <a:srgbClr val="9C027D"/>
              </a:buClr>
              <a:buFont typeface="Arial" panose="020B0604020202020204" pitchFamily="34" charset="0"/>
              <a:buChar char="•"/>
            </a:pPr>
            <a:r>
              <a:rPr lang="en-GB" sz="2000" b="0" dirty="0">
                <a:cs typeface="Arial" panose="020B0604020202020204" pitchFamily="34" charset="0"/>
              </a:rPr>
              <a:t>Claude has more current knowledge base</a:t>
            </a:r>
          </a:p>
          <a:p>
            <a:pPr>
              <a:lnSpc>
                <a:spcPct val="114000"/>
              </a:lnSpc>
              <a:buClr>
                <a:srgbClr val="9C027D"/>
              </a:buClr>
              <a:buFont typeface="Arial" panose="020B0604020202020204" pitchFamily="34" charset="0"/>
              <a:buChar char="•"/>
            </a:pPr>
            <a:r>
              <a:rPr lang="en-GB" sz="2000" b="0" dirty="0">
                <a:cs typeface="Arial" panose="020B0604020202020204" pitchFamily="34" charset="0"/>
              </a:rPr>
              <a:t>Claude better at summarising large </a:t>
            </a:r>
            <a:br>
              <a:rPr lang="en-GB" sz="2000" b="0" dirty="0">
                <a:cs typeface="Arial" panose="020B0604020202020204" pitchFamily="34" charset="0"/>
              </a:rPr>
            </a:br>
            <a:r>
              <a:rPr lang="en-GB" sz="2000" b="0" dirty="0">
                <a:cs typeface="Arial" panose="020B0604020202020204" pitchFamily="34" charset="0"/>
              </a:rPr>
              <a:t>amounts of text</a:t>
            </a:r>
          </a:p>
          <a:p>
            <a:pPr>
              <a:lnSpc>
                <a:spcPct val="114000"/>
              </a:lnSpc>
              <a:buClr>
                <a:srgbClr val="9C027D"/>
              </a:buClr>
              <a:buFont typeface="Arial" panose="020B0604020202020204" pitchFamily="34" charset="0"/>
              <a:buChar char="•"/>
            </a:pPr>
            <a:r>
              <a:rPr lang="en-GB" sz="2000" b="0" dirty="0">
                <a:cs typeface="Arial" panose="020B0604020202020204" pitchFamily="34" charset="0"/>
              </a:rPr>
              <a:t>Claude’s focused conversational AI with </a:t>
            </a:r>
            <a:br>
              <a:rPr lang="en-GB" sz="2000" b="0" dirty="0">
                <a:cs typeface="Arial" panose="020B0604020202020204" pitchFamily="34" charset="0"/>
              </a:rPr>
            </a:br>
            <a:r>
              <a:rPr lang="en-GB" sz="2000" b="0" dirty="0">
                <a:cs typeface="Arial" panose="020B0604020202020204" pitchFamily="34" charset="0"/>
              </a:rPr>
              <a:t>less risk</a:t>
            </a:r>
          </a:p>
          <a:p>
            <a:pPr>
              <a:lnSpc>
                <a:spcPct val="114000"/>
              </a:lnSpc>
              <a:buClr>
                <a:srgbClr val="9C027D"/>
              </a:buClr>
              <a:buFont typeface="Arial" panose="020B0604020202020204" pitchFamily="34" charset="0"/>
              <a:buChar char="•"/>
            </a:pPr>
            <a:r>
              <a:rPr lang="en-GB" sz="2000" b="0" dirty="0">
                <a:cs typeface="Arial" panose="020B0604020202020204" pitchFamily="34" charset="0"/>
              </a:rPr>
              <a:t>ChatGPT availability issues due to demand</a:t>
            </a:r>
          </a:p>
          <a:p>
            <a:pPr>
              <a:lnSpc>
                <a:spcPct val="114000"/>
              </a:lnSpc>
              <a:buClr>
                <a:srgbClr val="9C027D"/>
              </a:buClr>
              <a:buFont typeface="Arial" panose="020B0604020202020204" pitchFamily="34" charset="0"/>
              <a:buChar char="•"/>
            </a:pPr>
            <a:r>
              <a:rPr lang="en-GB" sz="2000" b="0" dirty="0">
                <a:cs typeface="Arial" panose="020B0604020202020204" pitchFamily="34" charset="0"/>
              </a:rPr>
              <a:t>ChatGPT mostly accurate, Claude highly accurate</a:t>
            </a:r>
          </a:p>
          <a:p>
            <a:pPr marL="0" indent="0">
              <a:lnSpc>
                <a:spcPct val="114000"/>
              </a:lnSpc>
              <a:buFontTx/>
              <a:buNone/>
            </a:pPr>
            <a:endParaRPr lang="en-GB" sz="2000" b="0" dirty="0">
              <a:cs typeface="Arial" panose="020B0604020202020204" pitchFamily="34" charset="0"/>
            </a:endParaRPr>
          </a:p>
        </p:txBody>
      </p:sp>
    </p:spTree>
    <p:extLst>
      <p:ext uri="{BB962C8B-B14F-4D97-AF65-F5344CB8AC3E}">
        <p14:creationId xmlns:p14="http://schemas.microsoft.com/office/powerpoint/2010/main" val="4632068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B1F3D-C8C3-E57E-B4AF-D085936841AE}"/>
              </a:ext>
            </a:extLst>
          </p:cNvPr>
          <p:cNvSpPr>
            <a:spLocks noGrp="1"/>
          </p:cNvSpPr>
          <p:nvPr>
            <p:ph type="title"/>
          </p:nvPr>
        </p:nvSpPr>
        <p:spPr/>
        <p:txBody>
          <a:bodyPr/>
          <a:lstStyle/>
          <a:p>
            <a:r>
              <a:rPr lang="en-GB" dirty="0"/>
              <a:t>Case Studies </a:t>
            </a:r>
          </a:p>
        </p:txBody>
      </p:sp>
      <p:sp>
        <p:nvSpPr>
          <p:cNvPr id="4" name="Content Placeholder 3">
            <a:extLst>
              <a:ext uri="{FF2B5EF4-FFF2-40B4-BE49-F238E27FC236}">
                <a16:creationId xmlns:a16="http://schemas.microsoft.com/office/drawing/2014/main" id="{6AF9BB98-2E7E-2C3D-E629-7D2C1B1D2A1C}"/>
              </a:ext>
            </a:extLst>
          </p:cNvPr>
          <p:cNvSpPr txBox="1">
            <a:spLocks/>
          </p:cNvSpPr>
          <p:nvPr/>
        </p:nvSpPr>
        <p:spPr>
          <a:xfrm>
            <a:off x="896713" y="3865880"/>
            <a:ext cx="2646588" cy="25682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SzPct val="80000"/>
              <a:buFontTx/>
              <a:buBlip>
                <a:blip r:embed="rId3"/>
              </a:buBlip>
              <a:defRPr sz="2800" b="1" i="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SzPct val="80000"/>
              <a:buFontTx/>
              <a:buBlip>
                <a:blip r:embed="rId3"/>
              </a:buBlip>
              <a:defRPr sz="2400" b="0" i="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SzPct val="80000"/>
              <a:buFontTx/>
              <a:buBlip>
                <a:blip r:embed="rId3"/>
              </a:buBlip>
              <a:defRPr sz="2000" b="0" i="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SzPct val="80000"/>
              <a:buFontTx/>
              <a:buBlip>
                <a:blip r:embed="rId3"/>
              </a:buBlip>
              <a:defRPr sz="1800" b="0" i="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SzPct val="80000"/>
              <a:buFontTx/>
              <a:buBlip>
                <a:blip r:embed="rId3"/>
              </a:buBlip>
              <a:defRPr sz="1600" b="0" i="0" kern="1200">
                <a:solidFill>
                  <a:schemeClr val="tx1"/>
                </a:solidFill>
                <a:latin typeface="Poppins Light" pitchFamily="2" charset="77"/>
                <a:ea typeface="+mn-ea"/>
                <a:cs typeface="Poppins Light" pitchFamily="2" charset="77"/>
              </a:defRPr>
            </a:lvl5pPr>
            <a:lvl6pPr marL="25146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200" b="0" i="0" kern="1200">
                <a:solidFill>
                  <a:schemeClr val="tx1"/>
                </a:solidFill>
                <a:latin typeface="Poppins Light" pitchFamily="2" charset="77"/>
                <a:ea typeface="+mn-ea"/>
                <a:cs typeface="Poppins Light" pitchFamily="2" charset="77"/>
              </a:defRPr>
            </a:lvl6pPr>
            <a:lvl7pPr marL="2743200" indent="0" algn="l" defTabSz="914400" rtl="0" eaLnBrk="1" latinLnBrk="0" hangingPunct="1">
              <a:lnSpc>
                <a:spcPct val="90000"/>
              </a:lnSpc>
              <a:spcBef>
                <a:spcPts val="500"/>
              </a:spcBef>
              <a:buFont typeface="Arial" panose="020B0604020202020204" pitchFamily="34" charset="0"/>
              <a:buNone/>
              <a:defRPr sz="1200" b="0" i="0" kern="1200">
                <a:solidFill>
                  <a:schemeClr val="tx1"/>
                </a:solidFill>
                <a:latin typeface="Poppins Light" pitchFamily="2" charset="77"/>
                <a:ea typeface="+mn-ea"/>
                <a:cs typeface="Poppins Light" pitchFamily="2" charset="77"/>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pPr>
            <a:r>
              <a:rPr lang="en-GB" sz="2000" dirty="0">
                <a:cs typeface="Arial" panose="020B0604020202020204" pitchFamily="34" charset="0"/>
              </a:rPr>
              <a:t>New partner with no marketing resource who had access to large Facebook User Group</a:t>
            </a:r>
            <a:br>
              <a:rPr lang="en-GB" sz="2000" dirty="0">
                <a:cs typeface="Arial" panose="020B0604020202020204" pitchFamily="34" charset="0"/>
              </a:rPr>
            </a:br>
            <a:endParaRPr lang="en-GB" sz="2000" dirty="0">
              <a:cs typeface="Arial" panose="020B0604020202020204" pitchFamily="34" charset="0"/>
            </a:endParaRPr>
          </a:p>
        </p:txBody>
      </p:sp>
      <p:grpSp>
        <p:nvGrpSpPr>
          <p:cNvPr id="12" name="Group 11">
            <a:extLst>
              <a:ext uri="{FF2B5EF4-FFF2-40B4-BE49-F238E27FC236}">
                <a16:creationId xmlns:a16="http://schemas.microsoft.com/office/drawing/2014/main" id="{A7C673F8-DF77-CAF7-EA03-AA85D4C828D3}"/>
              </a:ext>
            </a:extLst>
          </p:cNvPr>
          <p:cNvGrpSpPr/>
          <p:nvPr/>
        </p:nvGrpSpPr>
        <p:grpSpPr>
          <a:xfrm>
            <a:off x="1168718" y="1438273"/>
            <a:ext cx="2143125" cy="2143125"/>
            <a:chOff x="1168718" y="1438275"/>
            <a:chExt cx="2143125" cy="2143125"/>
          </a:xfrm>
        </p:grpSpPr>
        <p:pic>
          <p:nvPicPr>
            <p:cNvPr id="1028" name="Picture 4" descr="Case study - Free education icons">
              <a:extLst>
                <a:ext uri="{FF2B5EF4-FFF2-40B4-BE49-F238E27FC236}">
                  <a16:creationId xmlns:a16="http://schemas.microsoft.com/office/drawing/2014/main" id="{DDA61282-5162-8488-D6BC-F9404B877844}"/>
                </a:ext>
              </a:extLst>
            </p:cNvPr>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68718" y="1438275"/>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3">
              <a:extLst>
                <a:ext uri="{FF2B5EF4-FFF2-40B4-BE49-F238E27FC236}">
                  <a16:creationId xmlns:a16="http://schemas.microsoft.com/office/drawing/2014/main" id="{9DEFBD9C-AEBA-0F6C-31D4-13BF0B6B8984}"/>
                </a:ext>
              </a:extLst>
            </p:cNvPr>
            <p:cNvSpPr txBox="1">
              <a:spLocks/>
            </p:cNvSpPr>
            <p:nvPr/>
          </p:nvSpPr>
          <p:spPr>
            <a:xfrm>
              <a:off x="2677252" y="2052354"/>
              <a:ext cx="527911" cy="7775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SzPct val="80000"/>
                <a:buFontTx/>
                <a:buBlip>
                  <a:blip r:embed="rId3"/>
                </a:buBlip>
                <a:defRPr sz="2800" b="1" i="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SzPct val="80000"/>
                <a:buFontTx/>
                <a:buBlip>
                  <a:blip r:embed="rId3"/>
                </a:buBlip>
                <a:defRPr sz="2400" b="0" i="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SzPct val="80000"/>
                <a:buFontTx/>
                <a:buBlip>
                  <a:blip r:embed="rId3"/>
                </a:buBlip>
                <a:defRPr sz="2000" b="0" i="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SzPct val="80000"/>
                <a:buFontTx/>
                <a:buBlip>
                  <a:blip r:embed="rId3"/>
                </a:buBlip>
                <a:defRPr sz="1800" b="0" i="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SzPct val="80000"/>
                <a:buFontTx/>
                <a:buBlip>
                  <a:blip r:embed="rId3"/>
                </a:buBlip>
                <a:defRPr sz="1600" b="0" i="0" kern="1200">
                  <a:solidFill>
                    <a:schemeClr val="tx1"/>
                  </a:solidFill>
                  <a:latin typeface="Poppins Light" pitchFamily="2" charset="77"/>
                  <a:ea typeface="+mn-ea"/>
                  <a:cs typeface="Poppins Light" pitchFamily="2" charset="77"/>
                </a:defRPr>
              </a:lvl5pPr>
              <a:lvl6pPr marL="25146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200" b="0" i="0" kern="1200">
                  <a:solidFill>
                    <a:schemeClr val="tx1"/>
                  </a:solidFill>
                  <a:latin typeface="Poppins Light" pitchFamily="2" charset="77"/>
                  <a:ea typeface="+mn-ea"/>
                  <a:cs typeface="Poppins Light" pitchFamily="2" charset="77"/>
                </a:defRPr>
              </a:lvl6pPr>
              <a:lvl7pPr marL="2743200" indent="0" algn="l" defTabSz="914400" rtl="0" eaLnBrk="1" latinLnBrk="0" hangingPunct="1">
                <a:lnSpc>
                  <a:spcPct val="90000"/>
                </a:lnSpc>
                <a:spcBef>
                  <a:spcPts val="500"/>
                </a:spcBef>
                <a:buFont typeface="Arial" panose="020B0604020202020204" pitchFamily="34" charset="0"/>
                <a:buNone/>
                <a:defRPr sz="1200" b="0" i="0" kern="1200">
                  <a:solidFill>
                    <a:schemeClr val="tx1"/>
                  </a:solidFill>
                  <a:latin typeface="Poppins Light" pitchFamily="2" charset="77"/>
                  <a:ea typeface="+mn-ea"/>
                  <a:cs typeface="Poppins Light" pitchFamily="2" charset="77"/>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pPr>
              <a:r>
                <a:rPr lang="en-GB" sz="3000" dirty="0">
                  <a:solidFill>
                    <a:schemeClr val="accent2">
                      <a:lumMod val="60000"/>
                      <a:lumOff val="40000"/>
                    </a:schemeClr>
                  </a:solidFill>
                  <a:latin typeface="Poppins Black" panose="00000A00000000000000" pitchFamily="2" charset="0"/>
                  <a:cs typeface="Poppins Black" panose="00000A00000000000000" pitchFamily="2" charset="0"/>
                </a:rPr>
                <a:t>1</a:t>
              </a:r>
            </a:p>
          </p:txBody>
        </p:sp>
      </p:grpSp>
      <p:grpSp>
        <p:nvGrpSpPr>
          <p:cNvPr id="13" name="Group 12">
            <a:extLst>
              <a:ext uri="{FF2B5EF4-FFF2-40B4-BE49-F238E27FC236}">
                <a16:creationId xmlns:a16="http://schemas.microsoft.com/office/drawing/2014/main" id="{BECA5ABE-F256-9531-6F72-DB0D51881DF9}"/>
              </a:ext>
            </a:extLst>
          </p:cNvPr>
          <p:cNvGrpSpPr/>
          <p:nvPr/>
        </p:nvGrpSpPr>
        <p:grpSpPr>
          <a:xfrm>
            <a:off x="3864293" y="1438274"/>
            <a:ext cx="2143125" cy="2143125"/>
            <a:chOff x="3711893" y="1285874"/>
            <a:chExt cx="2143125" cy="2143125"/>
          </a:xfrm>
        </p:grpSpPr>
        <p:pic>
          <p:nvPicPr>
            <p:cNvPr id="14" name="Picture 4" descr="Case study - Free education icons">
              <a:extLst>
                <a:ext uri="{FF2B5EF4-FFF2-40B4-BE49-F238E27FC236}">
                  <a16:creationId xmlns:a16="http://schemas.microsoft.com/office/drawing/2014/main" id="{47F6B179-4AC5-C736-7814-F3B65B3C8448}"/>
                </a:ext>
              </a:extLst>
            </p:cNvPr>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11893" y="1285874"/>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3">
              <a:extLst>
                <a:ext uri="{FF2B5EF4-FFF2-40B4-BE49-F238E27FC236}">
                  <a16:creationId xmlns:a16="http://schemas.microsoft.com/office/drawing/2014/main" id="{0A4E13A9-87F9-592D-56CB-E90AE370BA2A}"/>
                </a:ext>
              </a:extLst>
            </p:cNvPr>
            <p:cNvSpPr txBox="1">
              <a:spLocks/>
            </p:cNvSpPr>
            <p:nvPr/>
          </p:nvSpPr>
          <p:spPr>
            <a:xfrm>
              <a:off x="5158515" y="1899954"/>
              <a:ext cx="527911" cy="7775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SzPct val="80000"/>
                <a:buFontTx/>
                <a:buBlip>
                  <a:blip r:embed="rId3"/>
                </a:buBlip>
                <a:defRPr sz="2800" b="1" i="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SzPct val="80000"/>
                <a:buFontTx/>
                <a:buBlip>
                  <a:blip r:embed="rId3"/>
                </a:buBlip>
                <a:defRPr sz="2400" b="0" i="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SzPct val="80000"/>
                <a:buFontTx/>
                <a:buBlip>
                  <a:blip r:embed="rId3"/>
                </a:buBlip>
                <a:defRPr sz="2000" b="0" i="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SzPct val="80000"/>
                <a:buFontTx/>
                <a:buBlip>
                  <a:blip r:embed="rId3"/>
                </a:buBlip>
                <a:defRPr sz="1800" b="0" i="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SzPct val="80000"/>
                <a:buFontTx/>
                <a:buBlip>
                  <a:blip r:embed="rId3"/>
                </a:buBlip>
                <a:defRPr sz="1600" b="0" i="0" kern="1200">
                  <a:solidFill>
                    <a:schemeClr val="tx1"/>
                  </a:solidFill>
                  <a:latin typeface="Poppins Light" pitchFamily="2" charset="77"/>
                  <a:ea typeface="+mn-ea"/>
                  <a:cs typeface="Poppins Light" pitchFamily="2" charset="77"/>
                </a:defRPr>
              </a:lvl5pPr>
              <a:lvl6pPr marL="25146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200" b="0" i="0" kern="1200">
                  <a:solidFill>
                    <a:schemeClr val="tx1"/>
                  </a:solidFill>
                  <a:latin typeface="Poppins Light" pitchFamily="2" charset="77"/>
                  <a:ea typeface="+mn-ea"/>
                  <a:cs typeface="Poppins Light" pitchFamily="2" charset="77"/>
                </a:defRPr>
              </a:lvl6pPr>
              <a:lvl7pPr marL="2743200" indent="0" algn="l" defTabSz="914400" rtl="0" eaLnBrk="1" latinLnBrk="0" hangingPunct="1">
                <a:lnSpc>
                  <a:spcPct val="90000"/>
                </a:lnSpc>
                <a:spcBef>
                  <a:spcPts val="500"/>
                </a:spcBef>
                <a:buFont typeface="Arial" panose="020B0604020202020204" pitchFamily="34" charset="0"/>
                <a:buNone/>
                <a:defRPr sz="1200" b="0" i="0" kern="1200">
                  <a:solidFill>
                    <a:schemeClr val="tx1"/>
                  </a:solidFill>
                  <a:latin typeface="Poppins Light" pitchFamily="2" charset="77"/>
                  <a:ea typeface="+mn-ea"/>
                  <a:cs typeface="Poppins Light" pitchFamily="2" charset="77"/>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pPr>
              <a:r>
                <a:rPr lang="en-GB" sz="3000" dirty="0">
                  <a:solidFill>
                    <a:schemeClr val="accent5">
                      <a:lumMod val="60000"/>
                      <a:lumOff val="40000"/>
                    </a:schemeClr>
                  </a:solidFill>
                  <a:latin typeface="Poppins Black" panose="00000A00000000000000" pitchFamily="2" charset="0"/>
                  <a:cs typeface="Poppins Black" panose="00000A00000000000000" pitchFamily="2" charset="0"/>
                </a:rPr>
                <a:t>2</a:t>
              </a:r>
            </a:p>
          </p:txBody>
        </p:sp>
      </p:grpSp>
      <p:grpSp>
        <p:nvGrpSpPr>
          <p:cNvPr id="16" name="Group 15">
            <a:extLst>
              <a:ext uri="{FF2B5EF4-FFF2-40B4-BE49-F238E27FC236}">
                <a16:creationId xmlns:a16="http://schemas.microsoft.com/office/drawing/2014/main" id="{EC1FE966-83E0-2992-A698-3D85BEBBC72E}"/>
              </a:ext>
            </a:extLst>
          </p:cNvPr>
          <p:cNvGrpSpPr/>
          <p:nvPr/>
        </p:nvGrpSpPr>
        <p:grpSpPr>
          <a:xfrm>
            <a:off x="6559868" y="1438274"/>
            <a:ext cx="2143125" cy="2143125"/>
            <a:chOff x="3711893" y="1285874"/>
            <a:chExt cx="2143125" cy="2143125"/>
          </a:xfrm>
        </p:grpSpPr>
        <p:pic>
          <p:nvPicPr>
            <p:cNvPr id="17" name="Picture 4" descr="Case study - Free education icons">
              <a:extLst>
                <a:ext uri="{FF2B5EF4-FFF2-40B4-BE49-F238E27FC236}">
                  <a16:creationId xmlns:a16="http://schemas.microsoft.com/office/drawing/2014/main" id="{359765E6-B729-DB7B-8CBD-566E15258FD0}"/>
                </a:ext>
              </a:extLst>
            </p:cNvPr>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11893" y="1285874"/>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18" name="Content Placeholder 3">
              <a:extLst>
                <a:ext uri="{FF2B5EF4-FFF2-40B4-BE49-F238E27FC236}">
                  <a16:creationId xmlns:a16="http://schemas.microsoft.com/office/drawing/2014/main" id="{D6E70238-08F7-0A74-01DD-6D2677C321B7}"/>
                </a:ext>
              </a:extLst>
            </p:cNvPr>
            <p:cNvSpPr txBox="1">
              <a:spLocks/>
            </p:cNvSpPr>
            <p:nvPr/>
          </p:nvSpPr>
          <p:spPr>
            <a:xfrm>
              <a:off x="5158515" y="1899954"/>
              <a:ext cx="527911" cy="7775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SzPct val="80000"/>
                <a:buFontTx/>
                <a:buBlip>
                  <a:blip r:embed="rId3"/>
                </a:buBlip>
                <a:defRPr sz="2800" b="1" i="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SzPct val="80000"/>
                <a:buFontTx/>
                <a:buBlip>
                  <a:blip r:embed="rId3"/>
                </a:buBlip>
                <a:defRPr sz="2400" b="0" i="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SzPct val="80000"/>
                <a:buFontTx/>
                <a:buBlip>
                  <a:blip r:embed="rId3"/>
                </a:buBlip>
                <a:defRPr sz="2000" b="0" i="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SzPct val="80000"/>
                <a:buFontTx/>
                <a:buBlip>
                  <a:blip r:embed="rId3"/>
                </a:buBlip>
                <a:defRPr sz="1800" b="0" i="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SzPct val="80000"/>
                <a:buFontTx/>
                <a:buBlip>
                  <a:blip r:embed="rId3"/>
                </a:buBlip>
                <a:defRPr sz="1600" b="0" i="0" kern="1200">
                  <a:solidFill>
                    <a:schemeClr val="tx1"/>
                  </a:solidFill>
                  <a:latin typeface="Poppins Light" pitchFamily="2" charset="77"/>
                  <a:ea typeface="+mn-ea"/>
                  <a:cs typeface="Poppins Light" pitchFamily="2" charset="77"/>
                </a:defRPr>
              </a:lvl5pPr>
              <a:lvl6pPr marL="25146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200" b="0" i="0" kern="1200">
                  <a:solidFill>
                    <a:schemeClr val="tx1"/>
                  </a:solidFill>
                  <a:latin typeface="Poppins Light" pitchFamily="2" charset="77"/>
                  <a:ea typeface="+mn-ea"/>
                  <a:cs typeface="Poppins Light" pitchFamily="2" charset="77"/>
                </a:defRPr>
              </a:lvl6pPr>
              <a:lvl7pPr marL="2743200" indent="0" algn="l" defTabSz="914400" rtl="0" eaLnBrk="1" latinLnBrk="0" hangingPunct="1">
                <a:lnSpc>
                  <a:spcPct val="90000"/>
                </a:lnSpc>
                <a:spcBef>
                  <a:spcPts val="500"/>
                </a:spcBef>
                <a:buFont typeface="Arial" panose="020B0604020202020204" pitchFamily="34" charset="0"/>
                <a:buNone/>
                <a:defRPr sz="1200" b="0" i="0" kern="1200">
                  <a:solidFill>
                    <a:schemeClr val="tx1"/>
                  </a:solidFill>
                  <a:latin typeface="Poppins Light" pitchFamily="2" charset="77"/>
                  <a:ea typeface="+mn-ea"/>
                  <a:cs typeface="Poppins Light" pitchFamily="2" charset="77"/>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pPr>
              <a:r>
                <a:rPr lang="en-GB" sz="3000" dirty="0">
                  <a:solidFill>
                    <a:schemeClr val="accent6">
                      <a:lumMod val="60000"/>
                      <a:lumOff val="40000"/>
                    </a:schemeClr>
                  </a:solidFill>
                  <a:latin typeface="Poppins Black" panose="00000A00000000000000" pitchFamily="2" charset="0"/>
                  <a:cs typeface="Poppins Black" panose="00000A00000000000000" pitchFamily="2" charset="0"/>
                </a:rPr>
                <a:t>3</a:t>
              </a:r>
            </a:p>
          </p:txBody>
        </p:sp>
      </p:grpSp>
      <p:grpSp>
        <p:nvGrpSpPr>
          <p:cNvPr id="19" name="Group 18">
            <a:extLst>
              <a:ext uri="{FF2B5EF4-FFF2-40B4-BE49-F238E27FC236}">
                <a16:creationId xmlns:a16="http://schemas.microsoft.com/office/drawing/2014/main" id="{969C8158-0219-85BE-B04B-8E15E9611729}"/>
              </a:ext>
            </a:extLst>
          </p:cNvPr>
          <p:cNvGrpSpPr/>
          <p:nvPr/>
        </p:nvGrpSpPr>
        <p:grpSpPr>
          <a:xfrm>
            <a:off x="9255443" y="1438273"/>
            <a:ext cx="2143125" cy="2143125"/>
            <a:chOff x="3711893" y="1285873"/>
            <a:chExt cx="2143125" cy="2143125"/>
          </a:xfrm>
        </p:grpSpPr>
        <p:pic>
          <p:nvPicPr>
            <p:cNvPr id="20" name="Picture 4" descr="Case study - Free education icons">
              <a:extLst>
                <a:ext uri="{FF2B5EF4-FFF2-40B4-BE49-F238E27FC236}">
                  <a16:creationId xmlns:a16="http://schemas.microsoft.com/office/drawing/2014/main" id="{AAC8A3C4-A9C7-74C5-D6BD-506D4716D9E0}"/>
                </a:ext>
              </a:extLst>
            </p:cNvPr>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11893" y="1285873"/>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3">
              <a:extLst>
                <a:ext uri="{FF2B5EF4-FFF2-40B4-BE49-F238E27FC236}">
                  <a16:creationId xmlns:a16="http://schemas.microsoft.com/office/drawing/2014/main" id="{23BABF09-03B5-EC21-432C-D39D7157B58C}"/>
                </a:ext>
              </a:extLst>
            </p:cNvPr>
            <p:cNvSpPr txBox="1">
              <a:spLocks/>
            </p:cNvSpPr>
            <p:nvPr/>
          </p:nvSpPr>
          <p:spPr>
            <a:xfrm>
              <a:off x="5129940" y="1899954"/>
              <a:ext cx="527911" cy="7775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SzPct val="80000"/>
                <a:buFontTx/>
                <a:buBlip>
                  <a:blip r:embed="rId3"/>
                </a:buBlip>
                <a:defRPr sz="2800" b="1" i="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SzPct val="80000"/>
                <a:buFontTx/>
                <a:buBlip>
                  <a:blip r:embed="rId3"/>
                </a:buBlip>
                <a:defRPr sz="2400" b="0" i="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SzPct val="80000"/>
                <a:buFontTx/>
                <a:buBlip>
                  <a:blip r:embed="rId3"/>
                </a:buBlip>
                <a:defRPr sz="2000" b="0" i="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SzPct val="80000"/>
                <a:buFontTx/>
                <a:buBlip>
                  <a:blip r:embed="rId3"/>
                </a:buBlip>
                <a:defRPr sz="1800" b="0" i="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SzPct val="80000"/>
                <a:buFontTx/>
                <a:buBlip>
                  <a:blip r:embed="rId3"/>
                </a:buBlip>
                <a:defRPr sz="1600" b="0" i="0" kern="1200">
                  <a:solidFill>
                    <a:schemeClr val="tx1"/>
                  </a:solidFill>
                  <a:latin typeface="Poppins Light" pitchFamily="2" charset="77"/>
                  <a:ea typeface="+mn-ea"/>
                  <a:cs typeface="Poppins Light" pitchFamily="2" charset="77"/>
                </a:defRPr>
              </a:lvl5pPr>
              <a:lvl6pPr marL="25146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200" b="0" i="0" kern="1200">
                  <a:solidFill>
                    <a:schemeClr val="tx1"/>
                  </a:solidFill>
                  <a:latin typeface="Poppins Light" pitchFamily="2" charset="77"/>
                  <a:ea typeface="+mn-ea"/>
                  <a:cs typeface="Poppins Light" pitchFamily="2" charset="77"/>
                </a:defRPr>
              </a:lvl6pPr>
              <a:lvl7pPr marL="2743200" indent="0" algn="l" defTabSz="914400" rtl="0" eaLnBrk="1" latinLnBrk="0" hangingPunct="1">
                <a:lnSpc>
                  <a:spcPct val="90000"/>
                </a:lnSpc>
                <a:spcBef>
                  <a:spcPts val="500"/>
                </a:spcBef>
                <a:buFont typeface="Arial" panose="020B0604020202020204" pitchFamily="34" charset="0"/>
                <a:buNone/>
                <a:defRPr sz="1200" b="0" i="0" kern="1200">
                  <a:solidFill>
                    <a:schemeClr val="tx1"/>
                  </a:solidFill>
                  <a:latin typeface="Poppins Light" pitchFamily="2" charset="77"/>
                  <a:ea typeface="+mn-ea"/>
                  <a:cs typeface="Poppins Light" pitchFamily="2" charset="77"/>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pPr>
              <a:r>
                <a:rPr lang="en-GB" sz="3000" dirty="0">
                  <a:solidFill>
                    <a:schemeClr val="accent4">
                      <a:lumMod val="60000"/>
                      <a:lumOff val="40000"/>
                    </a:schemeClr>
                  </a:solidFill>
                  <a:latin typeface="Poppins Black" panose="00000A00000000000000" pitchFamily="2" charset="0"/>
                  <a:cs typeface="Poppins Black" panose="00000A00000000000000" pitchFamily="2" charset="0"/>
                </a:rPr>
                <a:t>4</a:t>
              </a:r>
            </a:p>
          </p:txBody>
        </p:sp>
      </p:grpSp>
      <p:sp>
        <p:nvSpPr>
          <p:cNvPr id="22" name="Content Placeholder 3">
            <a:extLst>
              <a:ext uri="{FF2B5EF4-FFF2-40B4-BE49-F238E27FC236}">
                <a16:creationId xmlns:a16="http://schemas.microsoft.com/office/drawing/2014/main" id="{6EFC2435-08BC-C262-6858-64CD9391317D}"/>
              </a:ext>
            </a:extLst>
          </p:cNvPr>
          <p:cNvSpPr txBox="1">
            <a:spLocks/>
          </p:cNvSpPr>
          <p:nvPr/>
        </p:nvSpPr>
        <p:spPr>
          <a:xfrm>
            <a:off x="3612855" y="3865880"/>
            <a:ext cx="2646000" cy="26206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SzPct val="80000"/>
              <a:buFontTx/>
              <a:buBlip>
                <a:blip r:embed="rId3"/>
              </a:buBlip>
              <a:defRPr sz="2800" b="1" i="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SzPct val="80000"/>
              <a:buFontTx/>
              <a:buBlip>
                <a:blip r:embed="rId3"/>
              </a:buBlip>
              <a:defRPr sz="2400" b="0" i="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SzPct val="80000"/>
              <a:buFontTx/>
              <a:buBlip>
                <a:blip r:embed="rId3"/>
              </a:buBlip>
              <a:defRPr sz="2000" b="0" i="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SzPct val="80000"/>
              <a:buFontTx/>
              <a:buBlip>
                <a:blip r:embed="rId3"/>
              </a:buBlip>
              <a:defRPr sz="1800" b="0" i="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SzPct val="80000"/>
              <a:buFontTx/>
              <a:buBlip>
                <a:blip r:embed="rId3"/>
              </a:buBlip>
              <a:defRPr sz="1600" b="0" i="0" kern="1200">
                <a:solidFill>
                  <a:schemeClr val="tx1"/>
                </a:solidFill>
                <a:latin typeface="Poppins Light" pitchFamily="2" charset="77"/>
                <a:ea typeface="+mn-ea"/>
                <a:cs typeface="Poppins Light" pitchFamily="2" charset="77"/>
              </a:defRPr>
            </a:lvl5pPr>
            <a:lvl6pPr marL="25146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200" b="0" i="0" kern="1200">
                <a:solidFill>
                  <a:schemeClr val="tx1"/>
                </a:solidFill>
                <a:latin typeface="Poppins Light" pitchFamily="2" charset="77"/>
                <a:ea typeface="+mn-ea"/>
                <a:cs typeface="Poppins Light" pitchFamily="2" charset="77"/>
              </a:defRPr>
            </a:lvl6pPr>
            <a:lvl7pPr marL="2743200" indent="0" algn="l" defTabSz="914400" rtl="0" eaLnBrk="1" latinLnBrk="0" hangingPunct="1">
              <a:lnSpc>
                <a:spcPct val="90000"/>
              </a:lnSpc>
              <a:spcBef>
                <a:spcPts val="500"/>
              </a:spcBef>
              <a:buFont typeface="Arial" panose="020B0604020202020204" pitchFamily="34" charset="0"/>
              <a:buNone/>
              <a:defRPr sz="1200" b="0" i="0" kern="1200">
                <a:solidFill>
                  <a:schemeClr val="tx1"/>
                </a:solidFill>
                <a:latin typeface="Poppins Light" pitchFamily="2" charset="77"/>
                <a:ea typeface="+mn-ea"/>
                <a:cs typeface="Poppins Light" pitchFamily="2" charset="77"/>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pPr>
            <a:r>
              <a:rPr lang="en-GB" sz="2000" dirty="0">
                <a:cs typeface="Arial" panose="020B0604020202020204" pitchFamily="34" charset="0"/>
              </a:rPr>
              <a:t>Immediate response to </a:t>
            </a:r>
            <a:r>
              <a:rPr lang="en-GB" sz="2000" dirty="0" err="1">
                <a:cs typeface="Arial" panose="020B0604020202020204" pitchFamily="34" charset="0"/>
              </a:rPr>
              <a:t>rebrief</a:t>
            </a:r>
            <a:r>
              <a:rPr lang="en-GB" sz="2000" dirty="0">
                <a:cs typeface="Arial" panose="020B0604020202020204" pitchFamily="34" charset="0"/>
              </a:rPr>
              <a:t> telemarketing supplier with change of direction &amp; vertical</a:t>
            </a:r>
            <a:br>
              <a:rPr lang="en-GB" sz="2000" dirty="0">
                <a:cs typeface="Arial" panose="020B0604020202020204" pitchFamily="34" charset="0"/>
              </a:rPr>
            </a:br>
            <a:endParaRPr lang="en-GB" sz="2000" dirty="0">
              <a:cs typeface="Arial" panose="020B0604020202020204" pitchFamily="34" charset="0"/>
            </a:endParaRPr>
          </a:p>
        </p:txBody>
      </p:sp>
      <p:sp>
        <p:nvSpPr>
          <p:cNvPr id="23" name="Content Placeholder 3">
            <a:extLst>
              <a:ext uri="{FF2B5EF4-FFF2-40B4-BE49-F238E27FC236}">
                <a16:creationId xmlns:a16="http://schemas.microsoft.com/office/drawing/2014/main" id="{243566E8-633B-15B9-8EA7-0A54062C704F}"/>
              </a:ext>
            </a:extLst>
          </p:cNvPr>
          <p:cNvSpPr txBox="1">
            <a:spLocks/>
          </p:cNvSpPr>
          <p:nvPr/>
        </p:nvSpPr>
        <p:spPr>
          <a:xfrm>
            <a:off x="6377173" y="3850322"/>
            <a:ext cx="2646000" cy="24218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SzPct val="80000"/>
              <a:buFontTx/>
              <a:buBlip>
                <a:blip r:embed="rId3"/>
              </a:buBlip>
              <a:defRPr sz="2800" b="1" i="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SzPct val="80000"/>
              <a:buFontTx/>
              <a:buBlip>
                <a:blip r:embed="rId3"/>
              </a:buBlip>
              <a:defRPr sz="2400" b="0" i="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SzPct val="80000"/>
              <a:buFontTx/>
              <a:buBlip>
                <a:blip r:embed="rId3"/>
              </a:buBlip>
              <a:defRPr sz="2000" b="0" i="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SzPct val="80000"/>
              <a:buFontTx/>
              <a:buBlip>
                <a:blip r:embed="rId3"/>
              </a:buBlip>
              <a:defRPr sz="1800" b="0" i="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SzPct val="80000"/>
              <a:buFontTx/>
              <a:buBlip>
                <a:blip r:embed="rId3"/>
              </a:buBlip>
              <a:defRPr sz="1600" b="0" i="0" kern="1200">
                <a:solidFill>
                  <a:schemeClr val="tx1"/>
                </a:solidFill>
                <a:latin typeface="Poppins Light" pitchFamily="2" charset="77"/>
                <a:ea typeface="+mn-ea"/>
                <a:cs typeface="Poppins Light" pitchFamily="2" charset="77"/>
              </a:defRPr>
            </a:lvl5pPr>
            <a:lvl6pPr marL="25146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200" b="0" i="0" kern="1200">
                <a:solidFill>
                  <a:schemeClr val="tx1"/>
                </a:solidFill>
                <a:latin typeface="Poppins Light" pitchFamily="2" charset="77"/>
                <a:ea typeface="+mn-ea"/>
                <a:cs typeface="Poppins Light" pitchFamily="2" charset="77"/>
              </a:defRPr>
            </a:lvl6pPr>
            <a:lvl7pPr marL="2743200" indent="0" algn="l" defTabSz="914400" rtl="0" eaLnBrk="1" latinLnBrk="0" hangingPunct="1">
              <a:lnSpc>
                <a:spcPct val="90000"/>
              </a:lnSpc>
              <a:spcBef>
                <a:spcPts val="500"/>
              </a:spcBef>
              <a:buFont typeface="Arial" panose="020B0604020202020204" pitchFamily="34" charset="0"/>
              <a:buNone/>
              <a:defRPr sz="1200" b="0" i="0" kern="1200">
                <a:solidFill>
                  <a:schemeClr val="tx1"/>
                </a:solidFill>
                <a:latin typeface="Poppins Light" pitchFamily="2" charset="77"/>
                <a:ea typeface="+mn-ea"/>
                <a:cs typeface="Poppins Light" pitchFamily="2" charset="77"/>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pPr>
            <a:r>
              <a:rPr lang="en-GB" sz="2000" dirty="0">
                <a:cs typeface="Arial" panose="020B0604020202020204" pitchFamily="34" charset="0"/>
              </a:rPr>
              <a:t>Flipping email copy from heavily product led copy to be more challenge or solution led</a:t>
            </a:r>
          </a:p>
        </p:txBody>
      </p:sp>
      <p:sp>
        <p:nvSpPr>
          <p:cNvPr id="24" name="Content Placeholder 3">
            <a:extLst>
              <a:ext uri="{FF2B5EF4-FFF2-40B4-BE49-F238E27FC236}">
                <a16:creationId xmlns:a16="http://schemas.microsoft.com/office/drawing/2014/main" id="{A6B8D007-0517-1D34-F274-C9A49AF7AC24}"/>
              </a:ext>
            </a:extLst>
          </p:cNvPr>
          <p:cNvSpPr txBox="1">
            <a:spLocks/>
          </p:cNvSpPr>
          <p:nvPr/>
        </p:nvSpPr>
        <p:spPr>
          <a:xfrm>
            <a:off x="9092727" y="3850322"/>
            <a:ext cx="2646000" cy="22933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SzPct val="80000"/>
              <a:buFontTx/>
              <a:buBlip>
                <a:blip r:embed="rId3"/>
              </a:buBlip>
              <a:defRPr sz="2800" b="1" i="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SzPct val="80000"/>
              <a:buFontTx/>
              <a:buBlip>
                <a:blip r:embed="rId3"/>
              </a:buBlip>
              <a:defRPr sz="2400" b="0" i="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SzPct val="80000"/>
              <a:buFontTx/>
              <a:buBlip>
                <a:blip r:embed="rId3"/>
              </a:buBlip>
              <a:defRPr sz="2000" b="0" i="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SzPct val="80000"/>
              <a:buFontTx/>
              <a:buBlip>
                <a:blip r:embed="rId3"/>
              </a:buBlip>
              <a:defRPr sz="1800" b="0" i="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SzPct val="80000"/>
              <a:buFontTx/>
              <a:buBlip>
                <a:blip r:embed="rId3"/>
              </a:buBlip>
              <a:defRPr sz="1600" b="0" i="0" kern="1200">
                <a:solidFill>
                  <a:schemeClr val="tx1"/>
                </a:solidFill>
                <a:latin typeface="Poppins Light" pitchFamily="2" charset="77"/>
                <a:ea typeface="+mn-ea"/>
                <a:cs typeface="Poppins Light" pitchFamily="2" charset="77"/>
              </a:defRPr>
            </a:lvl5pPr>
            <a:lvl6pPr marL="25146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200" b="0" i="0" kern="1200">
                <a:solidFill>
                  <a:schemeClr val="tx1"/>
                </a:solidFill>
                <a:latin typeface="Poppins Light" pitchFamily="2" charset="77"/>
                <a:ea typeface="+mn-ea"/>
                <a:cs typeface="Poppins Light" pitchFamily="2" charset="77"/>
              </a:defRPr>
            </a:lvl6pPr>
            <a:lvl7pPr marL="2743200" indent="0" algn="l" defTabSz="914400" rtl="0" eaLnBrk="1" latinLnBrk="0" hangingPunct="1">
              <a:lnSpc>
                <a:spcPct val="90000"/>
              </a:lnSpc>
              <a:spcBef>
                <a:spcPts val="500"/>
              </a:spcBef>
              <a:buFont typeface="Arial" panose="020B0604020202020204" pitchFamily="34" charset="0"/>
              <a:buNone/>
              <a:defRPr sz="1200" b="0" i="0" kern="1200">
                <a:solidFill>
                  <a:schemeClr val="tx1"/>
                </a:solidFill>
                <a:latin typeface="Poppins Light" pitchFamily="2" charset="77"/>
                <a:ea typeface="+mn-ea"/>
                <a:cs typeface="Poppins Light" pitchFamily="2" charset="77"/>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pPr>
            <a:r>
              <a:rPr lang="en-GB" sz="2000" dirty="0">
                <a:cs typeface="Arial" panose="020B0604020202020204" pitchFamily="34" charset="0"/>
              </a:rPr>
              <a:t>Batch cooking social media content from existing blog or email</a:t>
            </a:r>
          </a:p>
        </p:txBody>
      </p:sp>
    </p:spTree>
    <p:extLst>
      <p:ext uri="{BB962C8B-B14F-4D97-AF65-F5344CB8AC3E}">
        <p14:creationId xmlns:p14="http://schemas.microsoft.com/office/powerpoint/2010/main" val="33128325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B6AE7-9EBA-438F-72D3-167B196149E7}"/>
              </a:ext>
            </a:extLst>
          </p:cNvPr>
          <p:cNvSpPr>
            <a:spLocks noGrp="1"/>
          </p:cNvSpPr>
          <p:nvPr>
            <p:ph type="title"/>
          </p:nvPr>
        </p:nvSpPr>
        <p:spPr/>
        <p:txBody>
          <a:bodyPr/>
          <a:lstStyle/>
          <a:p>
            <a:r>
              <a:rPr lang="en-GB" dirty="0"/>
              <a:t>Strategies to introduce AI</a:t>
            </a:r>
          </a:p>
        </p:txBody>
      </p:sp>
      <p:grpSp>
        <p:nvGrpSpPr>
          <p:cNvPr id="4" name="Group 3">
            <a:extLst>
              <a:ext uri="{FF2B5EF4-FFF2-40B4-BE49-F238E27FC236}">
                <a16:creationId xmlns:a16="http://schemas.microsoft.com/office/drawing/2014/main" id="{B87E7B13-D37D-3C41-29F8-BE1384C32C24}"/>
              </a:ext>
            </a:extLst>
          </p:cNvPr>
          <p:cNvGrpSpPr/>
          <p:nvPr/>
        </p:nvGrpSpPr>
        <p:grpSpPr>
          <a:xfrm>
            <a:off x="1008007" y="2919480"/>
            <a:ext cx="1929805" cy="3435740"/>
            <a:chOff x="3564" y="216698"/>
            <a:chExt cx="1929805" cy="1197596"/>
          </a:xfrm>
        </p:grpSpPr>
        <p:sp>
          <p:nvSpPr>
            <p:cNvPr id="5" name="Rectangle 4">
              <a:extLst>
                <a:ext uri="{FF2B5EF4-FFF2-40B4-BE49-F238E27FC236}">
                  <a16:creationId xmlns:a16="http://schemas.microsoft.com/office/drawing/2014/main" id="{DCE28B85-86CF-DD04-5EA8-D77815910B84}"/>
                </a:ext>
              </a:extLst>
            </p:cNvPr>
            <p:cNvSpPr/>
            <p:nvPr/>
          </p:nvSpPr>
          <p:spPr>
            <a:xfrm>
              <a:off x="3564" y="216698"/>
              <a:ext cx="1929805" cy="1157883"/>
            </a:xfrm>
            <a:prstGeom prst="rect">
              <a:avLst/>
            </a:prstGeom>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lIns="144000"/>
            <a:lstStyle/>
            <a:p>
              <a:endParaRPr lang="en-GB"/>
            </a:p>
          </p:txBody>
        </p:sp>
        <p:sp>
          <p:nvSpPr>
            <p:cNvPr id="6" name="TextBox 5">
              <a:extLst>
                <a:ext uri="{FF2B5EF4-FFF2-40B4-BE49-F238E27FC236}">
                  <a16:creationId xmlns:a16="http://schemas.microsoft.com/office/drawing/2014/main" id="{58571835-3B9D-674E-A984-E85849DF66A3}"/>
                </a:ext>
              </a:extLst>
            </p:cNvPr>
            <p:cNvSpPr txBox="1"/>
            <p:nvPr/>
          </p:nvSpPr>
          <p:spPr>
            <a:xfrm>
              <a:off x="3564" y="216698"/>
              <a:ext cx="1929805" cy="1197596"/>
            </a:xfrm>
            <a:prstGeom prst="rect">
              <a:avLst/>
            </a:prstGeom>
            <a:ln>
              <a:noFill/>
            </a:ln>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144000" tIns="180000" rIns="49530" bIns="49530" numCol="1" spcCol="1270" anchor="t" anchorCtr="0">
              <a:noAutofit/>
            </a:bodyPr>
            <a:lstStyle/>
            <a:p>
              <a:pPr marL="0" lvl="0" indent="0" algn="ctr" defTabSz="577850">
                <a:lnSpc>
                  <a:spcPct val="90000"/>
                </a:lnSpc>
                <a:spcBef>
                  <a:spcPct val="0"/>
                </a:spcBef>
                <a:spcAft>
                  <a:spcPct val="35000"/>
                </a:spcAft>
                <a:buFont typeface="+mj-lt"/>
                <a:buNone/>
              </a:pPr>
              <a:r>
                <a:rPr lang="en-GB" sz="1300" b="1" dirty="0">
                  <a:solidFill>
                    <a:srgbClr val="9C027D"/>
                  </a:solidFill>
                  <a:latin typeface="Poppins" panose="00000500000000000000" pitchFamily="2" charset="0"/>
                  <a:cs typeface="Poppins" panose="00000500000000000000" pitchFamily="2" charset="0"/>
                </a:rPr>
                <a:t>RESEARCH A TOPIC</a:t>
              </a:r>
            </a:p>
            <a:p>
              <a:pPr marL="0" lvl="0" indent="0" algn="ctr" defTabSz="577850">
                <a:lnSpc>
                  <a:spcPct val="90000"/>
                </a:lnSpc>
                <a:spcBef>
                  <a:spcPct val="0"/>
                </a:spcBef>
                <a:spcAft>
                  <a:spcPct val="35000"/>
                </a:spcAft>
                <a:buFont typeface="+mj-lt"/>
                <a:buNone/>
              </a:pPr>
              <a:endParaRPr lang="en-GB" sz="1300" b="1" kern="1200" dirty="0">
                <a:solidFill>
                  <a:srgbClr val="9C027D"/>
                </a:solidFill>
                <a:latin typeface="Poppins" panose="00000500000000000000" pitchFamily="2" charset="0"/>
                <a:cs typeface="Poppins" panose="00000500000000000000" pitchFamily="2" charset="0"/>
              </a:endParaRPr>
            </a:p>
            <a:p>
              <a:pPr marL="0" lvl="0" indent="0" algn="ctr" defTabSz="577850">
                <a:lnSpc>
                  <a:spcPct val="90000"/>
                </a:lnSpc>
                <a:spcBef>
                  <a:spcPct val="0"/>
                </a:spcBef>
                <a:spcAft>
                  <a:spcPct val="35000"/>
                </a:spcAft>
                <a:buFont typeface="+mj-lt"/>
                <a:buNone/>
              </a:pPr>
              <a:r>
                <a:rPr lang="en-GB" sz="1400" dirty="0">
                  <a:solidFill>
                    <a:schemeClr val="tx1"/>
                  </a:solidFill>
                  <a:latin typeface="Poppins" panose="00000500000000000000" pitchFamily="2" charset="0"/>
                  <a:cs typeface="Poppins" panose="00000500000000000000" pitchFamily="2" charset="0"/>
                </a:rPr>
                <a:t>Elevate your Google searches.  Try asking AI for information on a topic you’re interested in focusing on.  It might just condense the information from multiple google sources into one place for you. </a:t>
              </a:r>
              <a:r>
                <a:rPr lang="en-GB" sz="1400" dirty="0">
                  <a:solidFill>
                    <a:srgbClr val="9C027D"/>
                  </a:solidFill>
                  <a:latin typeface="Poppins" panose="00000500000000000000" pitchFamily="2" charset="0"/>
                  <a:cs typeface="Poppins" panose="00000500000000000000" pitchFamily="2" charset="0"/>
                </a:rPr>
                <a:t> </a:t>
              </a:r>
              <a:endParaRPr lang="en-GB" sz="1400" kern="1200" dirty="0">
                <a:solidFill>
                  <a:schemeClr val="tx1"/>
                </a:solidFill>
                <a:latin typeface="Poppins" panose="00000500000000000000" pitchFamily="2" charset="0"/>
                <a:cs typeface="Poppins" panose="00000500000000000000" pitchFamily="2" charset="0"/>
              </a:endParaRPr>
            </a:p>
            <a:p>
              <a:pPr marL="0" lvl="1" algn="l" defTabSz="444500">
                <a:lnSpc>
                  <a:spcPct val="90000"/>
                </a:lnSpc>
                <a:spcBef>
                  <a:spcPct val="0"/>
                </a:spcBef>
                <a:spcAft>
                  <a:spcPct val="15000"/>
                </a:spcAft>
              </a:pPr>
              <a:endParaRPr lang="en-GB" sz="1000" b="0" i="0" u="none" kern="1200" dirty="0">
                <a:latin typeface="Poppins" panose="00000500000000000000" pitchFamily="2" charset="0"/>
                <a:cs typeface="Poppins" panose="00000500000000000000" pitchFamily="2" charset="0"/>
              </a:endParaRPr>
            </a:p>
            <a:p>
              <a:pPr marL="0" lvl="1" defTabSz="444500">
                <a:lnSpc>
                  <a:spcPct val="114000"/>
                </a:lnSpc>
                <a:spcAft>
                  <a:spcPct val="15000"/>
                </a:spcAft>
                <a:buClr>
                  <a:srgbClr val="9C027D"/>
                </a:buClr>
              </a:pPr>
              <a:endParaRPr lang="en-GB" sz="1000" dirty="0">
                <a:latin typeface="Poppins" panose="00000500000000000000" pitchFamily="2" charset="0"/>
                <a:cs typeface="Poppins" panose="00000500000000000000" pitchFamily="2" charset="0"/>
              </a:endParaRPr>
            </a:p>
          </p:txBody>
        </p:sp>
      </p:grpSp>
      <p:sp>
        <p:nvSpPr>
          <p:cNvPr id="9" name="TextBox 8">
            <a:extLst>
              <a:ext uri="{FF2B5EF4-FFF2-40B4-BE49-F238E27FC236}">
                <a16:creationId xmlns:a16="http://schemas.microsoft.com/office/drawing/2014/main" id="{F2F58D67-EE1D-8CB4-3DDE-302F356FAE55}"/>
              </a:ext>
            </a:extLst>
          </p:cNvPr>
          <p:cNvSpPr txBox="1"/>
          <p:nvPr/>
        </p:nvSpPr>
        <p:spPr>
          <a:xfrm>
            <a:off x="3089545" y="2910021"/>
            <a:ext cx="1929805" cy="3614603"/>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144000" tIns="180000" rIns="49530" bIns="49530" numCol="1" spcCol="1270" anchor="t" anchorCtr="0">
            <a:noAutofit/>
          </a:bodyPr>
          <a:lstStyle/>
          <a:p>
            <a:pPr marL="0" lvl="0" indent="0" algn="ctr" defTabSz="577850">
              <a:lnSpc>
                <a:spcPct val="90000"/>
              </a:lnSpc>
              <a:spcBef>
                <a:spcPct val="0"/>
              </a:spcBef>
              <a:spcAft>
                <a:spcPct val="35000"/>
              </a:spcAft>
              <a:buFont typeface="+mj-lt"/>
              <a:buNone/>
            </a:pPr>
            <a:r>
              <a:rPr lang="en-GB" sz="1300" b="1" dirty="0">
                <a:solidFill>
                  <a:schemeClr val="accent2">
                    <a:lumMod val="75000"/>
                  </a:schemeClr>
                </a:solidFill>
                <a:latin typeface="Poppins" panose="00000500000000000000" pitchFamily="2" charset="0"/>
                <a:cs typeface="Poppins" panose="00000500000000000000" pitchFamily="2" charset="0"/>
              </a:rPr>
              <a:t>FIND IDEAS</a:t>
            </a:r>
          </a:p>
          <a:p>
            <a:pPr marL="0" lvl="0" indent="0" algn="ctr" defTabSz="577850">
              <a:lnSpc>
                <a:spcPct val="90000"/>
              </a:lnSpc>
              <a:spcBef>
                <a:spcPct val="0"/>
              </a:spcBef>
              <a:spcAft>
                <a:spcPct val="35000"/>
              </a:spcAft>
              <a:buFont typeface="+mj-lt"/>
              <a:buNone/>
            </a:pPr>
            <a:endParaRPr lang="en-GB" sz="1300" b="1" dirty="0">
              <a:solidFill>
                <a:schemeClr val="accent2">
                  <a:lumMod val="75000"/>
                </a:schemeClr>
              </a:solidFill>
              <a:latin typeface="Poppins" panose="00000500000000000000" pitchFamily="2" charset="0"/>
              <a:cs typeface="Poppins" panose="00000500000000000000" pitchFamily="2" charset="0"/>
            </a:endParaRPr>
          </a:p>
          <a:p>
            <a:pPr marL="0" lvl="0" indent="0" algn="ctr" defTabSz="577850">
              <a:lnSpc>
                <a:spcPct val="90000"/>
              </a:lnSpc>
              <a:spcBef>
                <a:spcPct val="0"/>
              </a:spcBef>
              <a:spcAft>
                <a:spcPct val="35000"/>
              </a:spcAft>
              <a:buFont typeface="+mj-lt"/>
              <a:buNone/>
            </a:pPr>
            <a:r>
              <a:rPr lang="en-GB" sz="1400" dirty="0">
                <a:solidFill>
                  <a:schemeClr val="tx1"/>
                </a:solidFill>
                <a:latin typeface="Poppins" panose="00000500000000000000" pitchFamily="2" charset="0"/>
                <a:cs typeface="Poppins" panose="00000500000000000000" pitchFamily="2" charset="0"/>
              </a:rPr>
              <a:t>You can use AI to suggest ways you can engage an audience on your topic of choice.  </a:t>
            </a:r>
            <a:br>
              <a:rPr lang="en-GB" sz="1400" dirty="0">
                <a:solidFill>
                  <a:schemeClr val="tx1"/>
                </a:solidFill>
                <a:latin typeface="Poppins" panose="00000500000000000000" pitchFamily="2" charset="0"/>
                <a:cs typeface="Poppins" panose="00000500000000000000" pitchFamily="2" charset="0"/>
              </a:rPr>
            </a:br>
            <a:br>
              <a:rPr lang="en-GB" sz="1400" dirty="0">
                <a:solidFill>
                  <a:schemeClr val="tx1"/>
                </a:solidFill>
                <a:latin typeface="Poppins" panose="00000500000000000000" pitchFamily="2" charset="0"/>
                <a:cs typeface="Poppins" panose="00000500000000000000" pitchFamily="2" charset="0"/>
              </a:rPr>
            </a:br>
            <a:r>
              <a:rPr lang="en-GB" sz="1400" dirty="0">
                <a:solidFill>
                  <a:schemeClr val="tx1"/>
                </a:solidFill>
                <a:latin typeface="Poppins" panose="00000500000000000000" pitchFamily="2" charset="0"/>
                <a:cs typeface="Poppins" panose="00000500000000000000" pitchFamily="2" charset="0"/>
              </a:rPr>
              <a:t>Ask it to suggest campaign ideas, ask it to suggest conversation topics … endless opportunities.  Just don’t expect creative genius</a:t>
            </a:r>
            <a:r>
              <a:rPr lang="en-GB" sz="1400" dirty="0">
                <a:solidFill>
                  <a:srgbClr val="9C027D"/>
                </a:solidFill>
                <a:latin typeface="Poppins" panose="00000500000000000000" pitchFamily="2" charset="0"/>
                <a:cs typeface="Poppins" panose="00000500000000000000" pitchFamily="2" charset="0"/>
              </a:rPr>
              <a:t> </a:t>
            </a:r>
            <a:endParaRPr lang="en-GB" sz="1400" kern="1200" dirty="0">
              <a:solidFill>
                <a:schemeClr val="tx1"/>
              </a:solidFill>
              <a:latin typeface="Poppins" panose="00000500000000000000" pitchFamily="2" charset="0"/>
              <a:cs typeface="Poppins" panose="00000500000000000000" pitchFamily="2" charset="0"/>
            </a:endParaRPr>
          </a:p>
          <a:p>
            <a:pPr marL="0" lvl="1" algn="l" defTabSz="444500">
              <a:lnSpc>
                <a:spcPct val="90000"/>
              </a:lnSpc>
              <a:spcBef>
                <a:spcPct val="0"/>
              </a:spcBef>
              <a:spcAft>
                <a:spcPct val="15000"/>
              </a:spcAft>
            </a:pPr>
            <a:endParaRPr lang="en-GB" sz="1000" b="0" i="0" u="none" kern="1200" dirty="0">
              <a:latin typeface="Poppins" panose="00000500000000000000" pitchFamily="2" charset="0"/>
              <a:cs typeface="Poppins" panose="00000500000000000000" pitchFamily="2" charset="0"/>
            </a:endParaRPr>
          </a:p>
          <a:p>
            <a:pPr marL="0" lvl="0" indent="0" algn="ctr" defTabSz="577850">
              <a:lnSpc>
                <a:spcPct val="90000"/>
              </a:lnSpc>
              <a:spcBef>
                <a:spcPct val="0"/>
              </a:spcBef>
              <a:spcAft>
                <a:spcPct val="35000"/>
              </a:spcAft>
              <a:buFont typeface="+mj-lt"/>
              <a:buNone/>
            </a:pPr>
            <a:r>
              <a:rPr lang="en-GB" sz="1300" b="1" dirty="0">
                <a:solidFill>
                  <a:schemeClr val="accent2">
                    <a:lumMod val="75000"/>
                  </a:schemeClr>
                </a:solidFill>
                <a:latin typeface="Poppins" panose="00000500000000000000" pitchFamily="2" charset="0"/>
                <a:cs typeface="Poppins" panose="00000500000000000000" pitchFamily="2" charset="0"/>
              </a:rPr>
              <a:t> </a:t>
            </a:r>
          </a:p>
          <a:p>
            <a:pPr marL="0" lvl="0" indent="0" algn="ctr" defTabSz="577850">
              <a:lnSpc>
                <a:spcPct val="90000"/>
              </a:lnSpc>
              <a:spcBef>
                <a:spcPct val="0"/>
              </a:spcBef>
              <a:spcAft>
                <a:spcPct val="35000"/>
              </a:spcAft>
              <a:buFont typeface="+mj-lt"/>
              <a:buNone/>
            </a:pPr>
            <a:endParaRPr lang="en-GB" sz="1000" b="0" i="0" u="none" kern="1200" dirty="0">
              <a:latin typeface="Poppins" panose="00000500000000000000" pitchFamily="2" charset="0"/>
              <a:cs typeface="Poppins" panose="00000500000000000000" pitchFamily="2" charset="0"/>
            </a:endParaRPr>
          </a:p>
          <a:p>
            <a:pPr marL="0" lvl="1" defTabSz="444500">
              <a:lnSpc>
                <a:spcPct val="114000"/>
              </a:lnSpc>
              <a:spcAft>
                <a:spcPct val="15000"/>
              </a:spcAft>
              <a:buClr>
                <a:srgbClr val="9C027D"/>
              </a:buClr>
            </a:pPr>
            <a:endParaRPr lang="en-GB" sz="1000" dirty="0">
              <a:latin typeface="Poppins" panose="00000500000000000000" pitchFamily="2" charset="0"/>
              <a:cs typeface="Poppins" panose="00000500000000000000" pitchFamily="2" charset="0"/>
            </a:endParaRPr>
          </a:p>
        </p:txBody>
      </p:sp>
      <p:grpSp>
        <p:nvGrpSpPr>
          <p:cNvPr id="10" name="Group 9">
            <a:extLst>
              <a:ext uri="{FF2B5EF4-FFF2-40B4-BE49-F238E27FC236}">
                <a16:creationId xmlns:a16="http://schemas.microsoft.com/office/drawing/2014/main" id="{5B0D1799-EF63-1BA6-E403-1740D03C4817}"/>
              </a:ext>
            </a:extLst>
          </p:cNvPr>
          <p:cNvGrpSpPr/>
          <p:nvPr/>
        </p:nvGrpSpPr>
        <p:grpSpPr>
          <a:xfrm>
            <a:off x="5292327" y="2924090"/>
            <a:ext cx="1990427" cy="3562435"/>
            <a:chOff x="3564" y="205124"/>
            <a:chExt cx="1990427" cy="1241758"/>
          </a:xfrm>
        </p:grpSpPr>
        <p:sp>
          <p:nvSpPr>
            <p:cNvPr id="11" name="Rectangle 10">
              <a:extLst>
                <a:ext uri="{FF2B5EF4-FFF2-40B4-BE49-F238E27FC236}">
                  <a16:creationId xmlns:a16="http://schemas.microsoft.com/office/drawing/2014/main" id="{299AD646-0F6C-42B4-D549-8ACF4DE6113D}"/>
                </a:ext>
              </a:extLst>
            </p:cNvPr>
            <p:cNvSpPr/>
            <p:nvPr/>
          </p:nvSpPr>
          <p:spPr>
            <a:xfrm>
              <a:off x="3564" y="216698"/>
              <a:ext cx="1929805" cy="1157883"/>
            </a:xfrm>
            <a:prstGeom prst="rect">
              <a:avLst/>
            </a:prstGeom>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lIns="144000"/>
            <a:lstStyle/>
            <a:p>
              <a:endParaRPr lang="en-GB"/>
            </a:p>
          </p:txBody>
        </p:sp>
        <p:sp>
          <p:nvSpPr>
            <p:cNvPr id="12" name="TextBox 11">
              <a:extLst>
                <a:ext uri="{FF2B5EF4-FFF2-40B4-BE49-F238E27FC236}">
                  <a16:creationId xmlns:a16="http://schemas.microsoft.com/office/drawing/2014/main" id="{E6C4982A-67C2-0EE4-826A-8993EF3A3F0F}"/>
                </a:ext>
              </a:extLst>
            </p:cNvPr>
            <p:cNvSpPr txBox="1"/>
            <p:nvPr/>
          </p:nvSpPr>
          <p:spPr>
            <a:xfrm>
              <a:off x="64186" y="205124"/>
              <a:ext cx="1929805" cy="1241758"/>
            </a:xfrm>
            <a:prstGeom prst="rect">
              <a:avLst/>
            </a:prstGeom>
            <a:ln>
              <a:noFill/>
            </a:ln>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144000" tIns="180000" rIns="49530" bIns="49530" numCol="1" spcCol="1270" anchor="t" anchorCtr="0">
              <a:noAutofit/>
            </a:bodyPr>
            <a:lstStyle/>
            <a:p>
              <a:pPr marL="0" lvl="0" indent="0" algn="ctr" defTabSz="577850">
                <a:lnSpc>
                  <a:spcPct val="90000"/>
                </a:lnSpc>
                <a:spcBef>
                  <a:spcPct val="0"/>
                </a:spcBef>
                <a:spcAft>
                  <a:spcPct val="35000"/>
                </a:spcAft>
                <a:buFont typeface="+mj-lt"/>
                <a:buNone/>
              </a:pPr>
              <a:r>
                <a:rPr lang="en-GB" sz="1300" b="1" kern="1200" dirty="0">
                  <a:solidFill>
                    <a:schemeClr val="accent6">
                      <a:lumMod val="75000"/>
                    </a:schemeClr>
                  </a:solidFill>
                  <a:latin typeface="Poppins" panose="00000500000000000000" pitchFamily="2" charset="0"/>
                  <a:cs typeface="Poppins" panose="00000500000000000000" pitchFamily="2" charset="0"/>
                </a:rPr>
                <a:t>DIFFERENT POVs</a:t>
              </a:r>
              <a:endParaRPr lang="en-GB" sz="1300" kern="1200" dirty="0">
                <a:solidFill>
                  <a:schemeClr val="accent6">
                    <a:lumMod val="75000"/>
                  </a:schemeClr>
                </a:solidFill>
                <a:latin typeface="Poppins" panose="00000500000000000000" pitchFamily="2" charset="0"/>
                <a:cs typeface="Poppins" panose="00000500000000000000" pitchFamily="2" charset="0"/>
              </a:endParaRPr>
            </a:p>
            <a:p>
              <a:pPr marL="0" lvl="1" algn="l" defTabSz="444500">
                <a:lnSpc>
                  <a:spcPct val="90000"/>
                </a:lnSpc>
                <a:spcBef>
                  <a:spcPct val="0"/>
                </a:spcBef>
                <a:spcAft>
                  <a:spcPct val="15000"/>
                </a:spcAft>
              </a:pPr>
              <a:endParaRPr lang="en-GB" sz="1000" b="0" i="0" u="none" kern="1200" dirty="0">
                <a:latin typeface="Poppins" panose="00000500000000000000" pitchFamily="2" charset="0"/>
                <a:cs typeface="Poppins" panose="00000500000000000000" pitchFamily="2" charset="0"/>
              </a:endParaRPr>
            </a:p>
            <a:p>
              <a:pPr marL="0" lvl="0" indent="0" algn="ctr" defTabSz="577850">
                <a:lnSpc>
                  <a:spcPct val="90000"/>
                </a:lnSpc>
                <a:spcBef>
                  <a:spcPct val="0"/>
                </a:spcBef>
                <a:spcAft>
                  <a:spcPct val="35000"/>
                </a:spcAft>
                <a:buFont typeface="+mj-lt"/>
                <a:buNone/>
              </a:pPr>
              <a:r>
                <a:rPr lang="en-GB" sz="1400" dirty="0">
                  <a:solidFill>
                    <a:schemeClr val="tx1"/>
                  </a:solidFill>
                  <a:latin typeface="Poppins" panose="00000500000000000000" pitchFamily="2" charset="0"/>
                  <a:cs typeface="Poppins" panose="00000500000000000000" pitchFamily="2" charset="0"/>
                </a:rPr>
                <a:t>Use AI to pose questions for a number of different audiences. </a:t>
              </a:r>
              <a:br>
                <a:rPr lang="en-GB" sz="1400" dirty="0">
                  <a:solidFill>
                    <a:schemeClr val="tx1"/>
                  </a:solidFill>
                  <a:latin typeface="Poppins" panose="00000500000000000000" pitchFamily="2" charset="0"/>
                  <a:cs typeface="Poppins" panose="00000500000000000000" pitchFamily="2" charset="0"/>
                </a:rPr>
              </a:br>
              <a:br>
                <a:rPr lang="en-GB" sz="1400" dirty="0">
                  <a:solidFill>
                    <a:schemeClr val="tx1"/>
                  </a:solidFill>
                  <a:latin typeface="Poppins" panose="00000500000000000000" pitchFamily="2" charset="0"/>
                  <a:cs typeface="Poppins" panose="00000500000000000000" pitchFamily="2" charset="0"/>
                </a:rPr>
              </a:br>
              <a:r>
                <a:rPr lang="en-GB" sz="1400" dirty="0">
                  <a:solidFill>
                    <a:schemeClr val="tx1"/>
                  </a:solidFill>
                  <a:latin typeface="Poppins" panose="00000500000000000000" pitchFamily="2" charset="0"/>
                  <a:cs typeface="Poppins" panose="00000500000000000000" pitchFamily="2" charset="0"/>
                </a:rPr>
                <a:t>First ask what challenges your target audience are facing, then ask what opening questions a sales person or telemarketer should try … etc </a:t>
              </a:r>
              <a:endParaRPr lang="en-GB" sz="1400" kern="1200" dirty="0">
                <a:solidFill>
                  <a:schemeClr val="tx1"/>
                </a:solidFill>
                <a:latin typeface="Poppins" panose="00000500000000000000" pitchFamily="2" charset="0"/>
                <a:cs typeface="Poppins" panose="00000500000000000000" pitchFamily="2" charset="0"/>
              </a:endParaRPr>
            </a:p>
            <a:p>
              <a:pPr marL="0" lvl="1" defTabSz="444500">
                <a:lnSpc>
                  <a:spcPct val="114000"/>
                </a:lnSpc>
                <a:spcAft>
                  <a:spcPct val="15000"/>
                </a:spcAft>
                <a:buClr>
                  <a:srgbClr val="9C027D"/>
                </a:buClr>
              </a:pPr>
              <a:endParaRPr lang="en-GB" sz="1000" dirty="0">
                <a:latin typeface="Poppins" panose="00000500000000000000" pitchFamily="2" charset="0"/>
                <a:cs typeface="Poppins" panose="00000500000000000000" pitchFamily="2" charset="0"/>
              </a:endParaRPr>
            </a:p>
          </p:txBody>
        </p:sp>
      </p:grpSp>
      <p:grpSp>
        <p:nvGrpSpPr>
          <p:cNvPr id="13" name="Group 12">
            <a:extLst>
              <a:ext uri="{FF2B5EF4-FFF2-40B4-BE49-F238E27FC236}">
                <a16:creationId xmlns:a16="http://schemas.microsoft.com/office/drawing/2014/main" id="{2DDC95FE-32B6-DFA1-4FA4-E834315C96F8}"/>
              </a:ext>
            </a:extLst>
          </p:cNvPr>
          <p:cNvGrpSpPr/>
          <p:nvPr/>
        </p:nvGrpSpPr>
        <p:grpSpPr>
          <a:xfrm>
            <a:off x="7495109" y="2957293"/>
            <a:ext cx="1929805" cy="3529231"/>
            <a:chOff x="3564" y="216698"/>
            <a:chExt cx="1929805" cy="1230184"/>
          </a:xfrm>
        </p:grpSpPr>
        <p:sp>
          <p:nvSpPr>
            <p:cNvPr id="14" name="Rectangle 13">
              <a:extLst>
                <a:ext uri="{FF2B5EF4-FFF2-40B4-BE49-F238E27FC236}">
                  <a16:creationId xmlns:a16="http://schemas.microsoft.com/office/drawing/2014/main" id="{6F17982B-0611-F6E2-3454-AA0CEECB172C}"/>
                </a:ext>
              </a:extLst>
            </p:cNvPr>
            <p:cNvSpPr/>
            <p:nvPr/>
          </p:nvSpPr>
          <p:spPr>
            <a:xfrm>
              <a:off x="3564" y="216698"/>
              <a:ext cx="1929805" cy="1157883"/>
            </a:xfrm>
            <a:prstGeom prst="rect">
              <a:avLst/>
            </a:prstGeom>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lIns="144000"/>
            <a:lstStyle/>
            <a:p>
              <a:endParaRPr lang="en-GB"/>
            </a:p>
          </p:txBody>
        </p:sp>
        <p:sp>
          <p:nvSpPr>
            <p:cNvPr id="15" name="TextBox 14">
              <a:extLst>
                <a:ext uri="{FF2B5EF4-FFF2-40B4-BE49-F238E27FC236}">
                  <a16:creationId xmlns:a16="http://schemas.microsoft.com/office/drawing/2014/main" id="{B777BDB6-90CB-6D12-42F7-80DE473B21D5}"/>
                </a:ext>
              </a:extLst>
            </p:cNvPr>
            <p:cNvSpPr txBox="1"/>
            <p:nvPr/>
          </p:nvSpPr>
          <p:spPr>
            <a:xfrm>
              <a:off x="3564" y="216698"/>
              <a:ext cx="1929805" cy="1230184"/>
            </a:xfrm>
            <a:prstGeom prst="rect">
              <a:avLst/>
            </a:prstGeom>
            <a:ln>
              <a:noFill/>
            </a:ln>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144000" tIns="180000" rIns="49530" bIns="49530" numCol="1" spcCol="1270" anchor="t" anchorCtr="0">
              <a:noAutofit/>
            </a:bodyPr>
            <a:lstStyle/>
            <a:p>
              <a:pPr marL="0" lvl="1" algn="l" defTabSz="444500">
                <a:lnSpc>
                  <a:spcPct val="90000"/>
                </a:lnSpc>
                <a:spcBef>
                  <a:spcPct val="0"/>
                </a:spcBef>
                <a:spcAft>
                  <a:spcPct val="15000"/>
                </a:spcAft>
              </a:pPr>
              <a:r>
                <a:rPr lang="en-GB" sz="1300" b="1" dirty="0">
                  <a:solidFill>
                    <a:schemeClr val="accent5">
                      <a:lumMod val="50000"/>
                    </a:schemeClr>
                  </a:solidFill>
                  <a:latin typeface="Poppins" panose="00000500000000000000" pitchFamily="2" charset="0"/>
                  <a:cs typeface="Poppins" panose="00000500000000000000" pitchFamily="2" charset="0"/>
                </a:rPr>
                <a:t>CREATE DRAFT COPY</a:t>
              </a:r>
              <a:br>
                <a:rPr lang="en-GB" sz="1300" b="1" dirty="0">
                  <a:solidFill>
                    <a:schemeClr val="accent5">
                      <a:lumMod val="50000"/>
                    </a:schemeClr>
                  </a:solidFill>
                  <a:latin typeface="Poppins" panose="00000500000000000000" pitchFamily="2" charset="0"/>
                  <a:cs typeface="Poppins" panose="00000500000000000000" pitchFamily="2" charset="0"/>
                </a:rPr>
              </a:br>
              <a:endParaRPr lang="en-GB" sz="1000" b="0" i="0" u="none" kern="1200" dirty="0">
                <a:latin typeface="Poppins" panose="00000500000000000000" pitchFamily="2" charset="0"/>
                <a:cs typeface="Poppins" panose="00000500000000000000" pitchFamily="2" charset="0"/>
              </a:endParaRPr>
            </a:p>
            <a:p>
              <a:pPr marL="0" lvl="0" indent="0" algn="ctr" defTabSz="577850">
                <a:lnSpc>
                  <a:spcPct val="90000"/>
                </a:lnSpc>
                <a:spcBef>
                  <a:spcPct val="0"/>
                </a:spcBef>
                <a:spcAft>
                  <a:spcPct val="35000"/>
                </a:spcAft>
                <a:buFont typeface="+mj-lt"/>
                <a:buNone/>
              </a:pPr>
              <a:r>
                <a:rPr lang="en-GB" sz="1400" dirty="0">
                  <a:solidFill>
                    <a:schemeClr val="tx1"/>
                  </a:solidFill>
                  <a:latin typeface="Poppins" panose="00000500000000000000" pitchFamily="2" charset="0"/>
                  <a:cs typeface="Poppins" panose="00000500000000000000" pitchFamily="2" charset="0"/>
                </a:rPr>
                <a:t>If you are genuinely stuck with creating copy, then try asking AI to make a start.</a:t>
              </a:r>
              <a:br>
                <a:rPr lang="en-GB" sz="1400" dirty="0">
                  <a:solidFill>
                    <a:schemeClr val="tx1"/>
                  </a:solidFill>
                  <a:latin typeface="Poppins" panose="00000500000000000000" pitchFamily="2" charset="0"/>
                  <a:cs typeface="Poppins" panose="00000500000000000000" pitchFamily="2" charset="0"/>
                </a:rPr>
              </a:br>
              <a:endParaRPr lang="en-GB" sz="1400" dirty="0">
                <a:solidFill>
                  <a:schemeClr val="tx1"/>
                </a:solidFill>
                <a:latin typeface="Poppins" panose="00000500000000000000" pitchFamily="2" charset="0"/>
                <a:cs typeface="Poppins" panose="00000500000000000000" pitchFamily="2" charset="0"/>
              </a:endParaRPr>
            </a:p>
            <a:p>
              <a:pPr marL="0" lvl="0" indent="0" algn="ctr" defTabSz="577850">
                <a:lnSpc>
                  <a:spcPct val="90000"/>
                </a:lnSpc>
                <a:spcBef>
                  <a:spcPct val="0"/>
                </a:spcBef>
                <a:spcAft>
                  <a:spcPct val="35000"/>
                </a:spcAft>
                <a:buFont typeface="+mj-lt"/>
                <a:buNone/>
              </a:pPr>
              <a:r>
                <a:rPr lang="en-GB" sz="1400" dirty="0">
                  <a:solidFill>
                    <a:schemeClr val="tx1"/>
                  </a:solidFill>
                  <a:latin typeface="Poppins" panose="00000500000000000000" pitchFamily="2" charset="0"/>
                  <a:cs typeface="Poppins" panose="00000500000000000000" pitchFamily="2" charset="0"/>
                </a:rPr>
                <a:t>Think about your objective and what you’re trying to achieve.  Keep trying different prompts until you get what you want.  </a:t>
              </a:r>
              <a:br>
                <a:rPr lang="en-GB" sz="1300" b="1" dirty="0">
                  <a:solidFill>
                    <a:schemeClr val="accent5">
                      <a:lumMod val="50000"/>
                    </a:schemeClr>
                  </a:solidFill>
                  <a:latin typeface="Poppins" panose="00000500000000000000" pitchFamily="2" charset="0"/>
                  <a:cs typeface="Poppins" panose="00000500000000000000" pitchFamily="2" charset="0"/>
                </a:rPr>
              </a:br>
              <a:endParaRPr lang="en-GB" sz="1300" kern="1200" dirty="0">
                <a:solidFill>
                  <a:schemeClr val="accent5">
                    <a:lumMod val="50000"/>
                  </a:schemeClr>
                </a:solidFill>
                <a:latin typeface="Poppins" panose="00000500000000000000" pitchFamily="2" charset="0"/>
                <a:cs typeface="Poppins" panose="00000500000000000000" pitchFamily="2" charset="0"/>
              </a:endParaRPr>
            </a:p>
            <a:p>
              <a:pPr marL="0" lvl="1" algn="l" defTabSz="444500">
                <a:lnSpc>
                  <a:spcPct val="90000"/>
                </a:lnSpc>
                <a:spcBef>
                  <a:spcPct val="0"/>
                </a:spcBef>
                <a:spcAft>
                  <a:spcPct val="15000"/>
                </a:spcAft>
              </a:pPr>
              <a:endParaRPr lang="en-GB" sz="1000" b="0" i="0" u="none" kern="1200" dirty="0">
                <a:latin typeface="Poppins" panose="00000500000000000000" pitchFamily="2" charset="0"/>
                <a:cs typeface="Poppins" panose="00000500000000000000" pitchFamily="2" charset="0"/>
              </a:endParaRPr>
            </a:p>
            <a:p>
              <a:pPr marL="0" lvl="1" defTabSz="444500">
                <a:lnSpc>
                  <a:spcPct val="114000"/>
                </a:lnSpc>
                <a:spcAft>
                  <a:spcPct val="15000"/>
                </a:spcAft>
                <a:buClr>
                  <a:srgbClr val="9C027D"/>
                </a:buClr>
              </a:pPr>
              <a:endParaRPr lang="en-GB" sz="1000" dirty="0">
                <a:latin typeface="Poppins" panose="00000500000000000000" pitchFamily="2" charset="0"/>
                <a:cs typeface="Poppins" panose="00000500000000000000" pitchFamily="2" charset="0"/>
              </a:endParaRPr>
            </a:p>
          </p:txBody>
        </p:sp>
      </p:grpSp>
      <p:grpSp>
        <p:nvGrpSpPr>
          <p:cNvPr id="16" name="Group 15">
            <a:extLst>
              <a:ext uri="{FF2B5EF4-FFF2-40B4-BE49-F238E27FC236}">
                <a16:creationId xmlns:a16="http://schemas.microsoft.com/office/drawing/2014/main" id="{30036EE2-08AC-2C0A-8D40-29E4BD32FB86}"/>
              </a:ext>
            </a:extLst>
          </p:cNvPr>
          <p:cNvGrpSpPr/>
          <p:nvPr/>
        </p:nvGrpSpPr>
        <p:grpSpPr>
          <a:xfrm>
            <a:off x="9835337" y="2910021"/>
            <a:ext cx="1929805" cy="3614602"/>
            <a:chOff x="3564" y="216698"/>
            <a:chExt cx="1929805" cy="1259942"/>
          </a:xfrm>
        </p:grpSpPr>
        <p:sp>
          <p:nvSpPr>
            <p:cNvPr id="17" name="Rectangle 16">
              <a:extLst>
                <a:ext uri="{FF2B5EF4-FFF2-40B4-BE49-F238E27FC236}">
                  <a16:creationId xmlns:a16="http://schemas.microsoft.com/office/drawing/2014/main" id="{0BA75F53-2707-899B-A161-5DC38EE7D300}"/>
                </a:ext>
              </a:extLst>
            </p:cNvPr>
            <p:cNvSpPr/>
            <p:nvPr/>
          </p:nvSpPr>
          <p:spPr>
            <a:xfrm>
              <a:off x="3564" y="216698"/>
              <a:ext cx="1929805" cy="1157883"/>
            </a:xfrm>
            <a:prstGeom prst="rect">
              <a:avLst/>
            </a:prstGeom>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lIns="144000"/>
            <a:lstStyle/>
            <a:p>
              <a:endParaRPr lang="en-GB"/>
            </a:p>
          </p:txBody>
        </p:sp>
        <p:sp>
          <p:nvSpPr>
            <p:cNvPr id="18" name="TextBox 17">
              <a:extLst>
                <a:ext uri="{FF2B5EF4-FFF2-40B4-BE49-F238E27FC236}">
                  <a16:creationId xmlns:a16="http://schemas.microsoft.com/office/drawing/2014/main" id="{A7B3CFD2-79E2-6E24-8CBA-282CC0789D22}"/>
                </a:ext>
              </a:extLst>
            </p:cNvPr>
            <p:cNvSpPr txBox="1"/>
            <p:nvPr/>
          </p:nvSpPr>
          <p:spPr>
            <a:xfrm>
              <a:off x="3564" y="226559"/>
              <a:ext cx="1929805" cy="1250081"/>
            </a:xfrm>
            <a:prstGeom prst="rect">
              <a:avLst/>
            </a:prstGeom>
            <a:ln>
              <a:noFill/>
            </a:ln>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144000" tIns="180000" rIns="49530" bIns="49530" numCol="1" spcCol="1270" anchor="t" anchorCtr="0">
              <a:noAutofit/>
            </a:bodyPr>
            <a:lstStyle/>
            <a:p>
              <a:pPr marL="0" lvl="0" indent="0" algn="ctr" defTabSz="577850">
                <a:lnSpc>
                  <a:spcPct val="90000"/>
                </a:lnSpc>
                <a:spcBef>
                  <a:spcPct val="0"/>
                </a:spcBef>
                <a:spcAft>
                  <a:spcPct val="35000"/>
                </a:spcAft>
                <a:buFont typeface="+mj-lt"/>
                <a:buNone/>
              </a:pPr>
              <a:r>
                <a:rPr lang="en-GB" sz="1300" b="1" dirty="0">
                  <a:solidFill>
                    <a:srgbClr val="D29B00"/>
                  </a:solidFill>
                  <a:latin typeface="Poppins" panose="00000500000000000000" pitchFamily="2" charset="0"/>
                  <a:cs typeface="Poppins" panose="00000500000000000000" pitchFamily="2" charset="0"/>
                </a:rPr>
                <a:t>FLIP CONTENT</a:t>
              </a:r>
              <a:endParaRPr lang="en-GB" sz="1300" kern="1200" dirty="0">
                <a:solidFill>
                  <a:srgbClr val="D29B00"/>
                </a:solidFill>
                <a:latin typeface="Poppins" panose="00000500000000000000" pitchFamily="2" charset="0"/>
                <a:cs typeface="Poppins" panose="00000500000000000000" pitchFamily="2" charset="0"/>
              </a:endParaRPr>
            </a:p>
            <a:p>
              <a:pPr marL="0" lvl="1" algn="l" defTabSz="444500">
                <a:lnSpc>
                  <a:spcPct val="90000"/>
                </a:lnSpc>
                <a:spcBef>
                  <a:spcPct val="0"/>
                </a:spcBef>
                <a:spcAft>
                  <a:spcPct val="15000"/>
                </a:spcAft>
              </a:pPr>
              <a:endParaRPr lang="en-GB" sz="1000" b="0" i="0" u="none" kern="1200" dirty="0">
                <a:latin typeface="Poppins" panose="00000500000000000000" pitchFamily="2" charset="0"/>
                <a:cs typeface="Poppins" panose="00000500000000000000" pitchFamily="2" charset="0"/>
              </a:endParaRPr>
            </a:p>
            <a:p>
              <a:pPr marL="0" lvl="0" indent="0" algn="ctr" defTabSz="577850">
                <a:lnSpc>
                  <a:spcPct val="90000"/>
                </a:lnSpc>
                <a:spcBef>
                  <a:spcPct val="0"/>
                </a:spcBef>
                <a:spcAft>
                  <a:spcPct val="35000"/>
                </a:spcAft>
                <a:buFont typeface="+mj-lt"/>
                <a:buNone/>
              </a:pPr>
              <a:r>
                <a:rPr lang="en-GB" sz="1400" dirty="0">
                  <a:solidFill>
                    <a:schemeClr val="tx1"/>
                  </a:solidFill>
                  <a:latin typeface="Poppins" panose="00000500000000000000" pitchFamily="2" charset="0"/>
                  <a:cs typeface="Poppins" panose="00000500000000000000" pitchFamily="2" charset="0"/>
                </a:rPr>
                <a:t>Take product led or technical content and flip it to focus more on solutions. </a:t>
              </a:r>
              <a:br>
                <a:rPr lang="en-GB" sz="1400" dirty="0">
                  <a:solidFill>
                    <a:schemeClr val="tx1"/>
                  </a:solidFill>
                  <a:latin typeface="Poppins" panose="00000500000000000000" pitchFamily="2" charset="0"/>
                  <a:cs typeface="Poppins" panose="00000500000000000000" pitchFamily="2" charset="0"/>
                </a:rPr>
              </a:br>
              <a:br>
                <a:rPr lang="en-GB" sz="1400" dirty="0">
                  <a:solidFill>
                    <a:schemeClr val="tx1"/>
                  </a:solidFill>
                  <a:latin typeface="Poppins" panose="00000500000000000000" pitchFamily="2" charset="0"/>
                  <a:cs typeface="Poppins" panose="00000500000000000000" pitchFamily="2" charset="0"/>
                </a:rPr>
              </a:br>
              <a:r>
                <a:rPr lang="en-GB" sz="1400" dirty="0">
                  <a:solidFill>
                    <a:schemeClr val="tx1"/>
                  </a:solidFill>
                  <a:latin typeface="Poppins" panose="00000500000000000000" pitchFamily="2" charset="0"/>
                  <a:cs typeface="Poppins" panose="00000500000000000000" pitchFamily="2" charset="0"/>
                </a:rPr>
                <a:t>You might need to first ask AI what are the key challenges of that audience &amp; industry and combine those results with your technical draft </a:t>
              </a:r>
              <a:endParaRPr lang="en-GB" sz="1400" kern="1200" dirty="0">
                <a:solidFill>
                  <a:schemeClr val="tx1"/>
                </a:solidFill>
                <a:latin typeface="Poppins" panose="00000500000000000000" pitchFamily="2" charset="0"/>
                <a:cs typeface="Poppins" panose="00000500000000000000" pitchFamily="2" charset="0"/>
              </a:endParaRPr>
            </a:p>
            <a:p>
              <a:pPr marL="0" lvl="1" algn="ctr" defTabSz="444500">
                <a:lnSpc>
                  <a:spcPct val="90000"/>
                </a:lnSpc>
                <a:spcBef>
                  <a:spcPct val="0"/>
                </a:spcBef>
                <a:spcAft>
                  <a:spcPct val="15000"/>
                </a:spcAft>
              </a:pPr>
              <a:endParaRPr lang="en-GB" sz="1000" b="0" i="0" u="none" kern="1200" dirty="0">
                <a:latin typeface="Poppins" panose="00000500000000000000" pitchFamily="2" charset="0"/>
                <a:cs typeface="Poppins" panose="00000500000000000000" pitchFamily="2" charset="0"/>
              </a:endParaRPr>
            </a:p>
            <a:p>
              <a:pPr marL="0" lvl="1" defTabSz="444500">
                <a:lnSpc>
                  <a:spcPct val="114000"/>
                </a:lnSpc>
                <a:spcAft>
                  <a:spcPct val="15000"/>
                </a:spcAft>
                <a:buClr>
                  <a:srgbClr val="9C027D"/>
                </a:buClr>
              </a:pPr>
              <a:endParaRPr lang="en-GB" sz="1000" dirty="0">
                <a:latin typeface="Poppins" panose="00000500000000000000" pitchFamily="2" charset="0"/>
                <a:cs typeface="Poppins" panose="00000500000000000000" pitchFamily="2" charset="0"/>
              </a:endParaRPr>
            </a:p>
          </p:txBody>
        </p:sp>
      </p:grpSp>
      <p:pic>
        <p:nvPicPr>
          <p:cNvPr id="2050" name="Picture 2" descr="Research - Free education icons">
            <a:extLst>
              <a:ext uri="{FF2B5EF4-FFF2-40B4-BE49-F238E27FC236}">
                <a16:creationId xmlns:a16="http://schemas.microsoft.com/office/drawing/2014/main" id="{A1019817-4FDD-9E05-6853-C0FFD1DD6358}"/>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52587" y="1552705"/>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306128EB-83F2-4F6E-7ECE-B061D8885CA3}"/>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3719764" y="1490663"/>
            <a:ext cx="1240860" cy="12408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F6DC6E8D-DA5F-4A20-0AC0-DFAA6F3CA2DB}"/>
              </a:ext>
            </a:extLst>
          </p:cNvPr>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5527101" y="1340359"/>
            <a:ext cx="1617135" cy="161713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65BE1BC0-41DF-1C03-243A-ED48284CED90}"/>
              </a:ext>
            </a:extLst>
          </p:cNvPr>
          <p:cNvPicPr>
            <a:picLocks noChangeAspect="1" noChangeArrowheads="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7939339" y="1552705"/>
            <a:ext cx="1240860" cy="124086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EB712874-1D03-ADBC-35D5-7443E7FFA4B2}"/>
              </a:ext>
            </a:extLst>
          </p:cNvPr>
          <p:cNvPicPr>
            <a:picLocks noChangeAspect="1" noChangeArrowheads="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rcRect/>
          <a:stretch/>
        </p:blipFill>
        <p:spPr bwMode="auto">
          <a:xfrm>
            <a:off x="10339639" y="1552705"/>
            <a:ext cx="1240860" cy="1240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54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B1F3D-C8C3-E57E-B4AF-D085936841AE}"/>
              </a:ext>
            </a:extLst>
          </p:cNvPr>
          <p:cNvSpPr>
            <a:spLocks noGrp="1"/>
          </p:cNvSpPr>
          <p:nvPr>
            <p:ph type="title"/>
          </p:nvPr>
        </p:nvSpPr>
        <p:spPr/>
        <p:txBody>
          <a:bodyPr/>
          <a:lstStyle/>
          <a:p>
            <a:r>
              <a:rPr lang="en-GB" dirty="0"/>
              <a:t>Q &amp; A Session</a:t>
            </a:r>
          </a:p>
        </p:txBody>
      </p:sp>
    </p:spTree>
    <p:extLst>
      <p:ext uri="{BB962C8B-B14F-4D97-AF65-F5344CB8AC3E}">
        <p14:creationId xmlns:p14="http://schemas.microsoft.com/office/powerpoint/2010/main" val="33809968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7FA00-EDEB-C39E-471A-752BBE683C55}"/>
              </a:ext>
            </a:extLst>
          </p:cNvPr>
          <p:cNvSpPr>
            <a:spLocks noGrp="1"/>
          </p:cNvSpPr>
          <p:nvPr>
            <p:ph type="ctrTitle"/>
          </p:nvPr>
        </p:nvSpPr>
        <p:spPr>
          <a:xfrm>
            <a:off x="6731480" y="1157280"/>
            <a:ext cx="5088483" cy="3888740"/>
          </a:xfrm>
        </p:spPr>
        <p:txBody>
          <a:bodyPr/>
          <a:lstStyle/>
          <a:p>
            <a:r>
              <a:rPr lang="en-US" sz="4800" dirty="0"/>
              <a:t>November focuses on simplifying your marketing.</a:t>
            </a:r>
          </a:p>
        </p:txBody>
      </p:sp>
    </p:spTree>
    <p:extLst>
      <p:ext uri="{BB962C8B-B14F-4D97-AF65-F5344CB8AC3E}">
        <p14:creationId xmlns:p14="http://schemas.microsoft.com/office/powerpoint/2010/main" val="19837417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AE1AA-B3DF-954B-8C9B-DB222D08EFE0}"/>
              </a:ext>
            </a:extLst>
          </p:cNvPr>
          <p:cNvSpPr>
            <a:spLocks noGrp="1"/>
          </p:cNvSpPr>
          <p:nvPr>
            <p:ph type="title"/>
          </p:nvPr>
        </p:nvSpPr>
        <p:spPr/>
        <p:txBody>
          <a:bodyPr/>
          <a:lstStyle/>
          <a:p>
            <a:r>
              <a:rPr lang="en-US" dirty="0"/>
              <a:t>What are your hacks or commitments to simplifying your plan in 2024?</a:t>
            </a:r>
          </a:p>
        </p:txBody>
      </p:sp>
      <p:sp>
        <p:nvSpPr>
          <p:cNvPr id="3" name="Text Placeholder 2">
            <a:extLst>
              <a:ext uri="{FF2B5EF4-FFF2-40B4-BE49-F238E27FC236}">
                <a16:creationId xmlns:a16="http://schemas.microsoft.com/office/drawing/2014/main" id="{1C229B4D-3F5A-E766-CA2A-45D34687BC20}"/>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9775579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2B8FD-47D0-FA1A-63C6-4E59D0BFA619}"/>
              </a:ext>
            </a:extLst>
          </p:cNvPr>
          <p:cNvSpPr>
            <a:spLocks noGrp="1"/>
          </p:cNvSpPr>
          <p:nvPr>
            <p:ph type="title"/>
          </p:nvPr>
        </p:nvSpPr>
        <p:spPr/>
        <p:txBody>
          <a:bodyPr/>
          <a:lstStyle/>
          <a:p>
            <a:r>
              <a:rPr lang="en-US" dirty="0"/>
              <a:t>Some </a:t>
            </a:r>
            <a:r>
              <a:rPr lang="en-US" dirty="0">
                <a:solidFill>
                  <a:srgbClr val="B414BE"/>
                </a:solidFill>
              </a:rPr>
              <a:t>inspiration</a:t>
            </a:r>
            <a:r>
              <a:rPr lang="en-US" dirty="0"/>
              <a:t>…</a:t>
            </a:r>
          </a:p>
        </p:txBody>
      </p:sp>
      <p:sp>
        <p:nvSpPr>
          <p:cNvPr id="3" name="Text Placeholder 2">
            <a:extLst>
              <a:ext uri="{FF2B5EF4-FFF2-40B4-BE49-F238E27FC236}">
                <a16:creationId xmlns:a16="http://schemas.microsoft.com/office/drawing/2014/main" id="{1C6ADB58-75DB-2AF6-AA85-EFDECB87ABED}"/>
              </a:ext>
            </a:extLst>
          </p:cNvPr>
          <p:cNvSpPr>
            <a:spLocks noGrp="1"/>
          </p:cNvSpPr>
          <p:nvPr>
            <p:ph type="body" sz="quarter" idx="10"/>
          </p:nvPr>
        </p:nvSpPr>
        <p:spPr/>
        <p:txBody>
          <a:bodyPr/>
          <a:lstStyle/>
          <a:p>
            <a:endParaRPr lang="en-US" dirty="0"/>
          </a:p>
        </p:txBody>
      </p:sp>
      <p:graphicFrame>
        <p:nvGraphicFramePr>
          <p:cNvPr id="6" name="Diagram 5">
            <a:extLst>
              <a:ext uri="{FF2B5EF4-FFF2-40B4-BE49-F238E27FC236}">
                <a16:creationId xmlns:a16="http://schemas.microsoft.com/office/drawing/2014/main" id="{140FDC78-AFBF-EDEE-702C-19B44A2C6685}"/>
              </a:ext>
            </a:extLst>
          </p:cNvPr>
          <p:cNvGraphicFramePr/>
          <p:nvPr>
            <p:extLst>
              <p:ext uri="{D42A27DB-BD31-4B8C-83A1-F6EECF244321}">
                <p14:modId xmlns:p14="http://schemas.microsoft.com/office/powerpoint/2010/main" val="251632089"/>
              </p:ext>
            </p:extLst>
          </p:nvPr>
        </p:nvGraphicFramePr>
        <p:xfrm>
          <a:off x="1069394" y="1282496"/>
          <a:ext cx="10428078" cy="42930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836204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8AAD7-F8BB-81E0-E3BE-2A30F4186500}"/>
              </a:ext>
            </a:extLst>
          </p:cNvPr>
          <p:cNvSpPr>
            <a:spLocks noGrp="1"/>
          </p:cNvSpPr>
          <p:nvPr>
            <p:ph type="title"/>
          </p:nvPr>
        </p:nvSpPr>
        <p:spPr>
          <a:xfrm>
            <a:off x="6719907" y="2237713"/>
            <a:ext cx="5088483" cy="5391194"/>
          </a:xfrm>
        </p:spPr>
        <p:txBody>
          <a:bodyPr>
            <a:normAutofit fontScale="90000"/>
          </a:bodyPr>
          <a:lstStyle/>
          <a:p>
            <a:r>
              <a:rPr lang="en-GB" dirty="0"/>
              <a:t>The Marketing Network</a:t>
            </a:r>
            <a:br>
              <a:rPr lang="en-GB" dirty="0"/>
            </a:br>
            <a:r>
              <a:rPr lang="en-GB" sz="3600" b="0" dirty="0">
                <a:latin typeface="Poppins Light" panose="00000400000000000000" pitchFamily="2" charset="0"/>
                <a:cs typeface="Poppins Light" panose="00000400000000000000" pitchFamily="2" charset="0"/>
              </a:rPr>
              <a:t>Igniting Success: Partners Powered by Marketing Excellence</a:t>
            </a:r>
            <a:br>
              <a:rPr lang="en-US" sz="9600" dirty="0">
                <a:solidFill>
                  <a:srgbClr val="9C027D"/>
                </a:solidFill>
              </a:rPr>
            </a:br>
            <a:br>
              <a:rPr lang="en-GB" dirty="0"/>
            </a:br>
            <a:endParaRPr lang="en-GB" dirty="0"/>
          </a:p>
        </p:txBody>
      </p:sp>
    </p:spTree>
    <p:extLst>
      <p:ext uri="{BB962C8B-B14F-4D97-AF65-F5344CB8AC3E}">
        <p14:creationId xmlns:p14="http://schemas.microsoft.com/office/powerpoint/2010/main" val="2668357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B90C8-6384-19BA-8ACE-8124730B7606}"/>
              </a:ext>
            </a:extLst>
          </p:cNvPr>
          <p:cNvSpPr>
            <a:spLocks noGrp="1"/>
          </p:cNvSpPr>
          <p:nvPr>
            <p:ph type="title"/>
          </p:nvPr>
        </p:nvSpPr>
        <p:spPr/>
        <p:txBody>
          <a:bodyPr/>
          <a:lstStyle/>
          <a:p>
            <a:r>
              <a:rPr lang="en-US" dirty="0"/>
              <a:t>Prepping for 2024</a:t>
            </a:r>
          </a:p>
        </p:txBody>
      </p:sp>
      <p:sp>
        <p:nvSpPr>
          <p:cNvPr id="3" name="Text Placeholder 2">
            <a:extLst>
              <a:ext uri="{FF2B5EF4-FFF2-40B4-BE49-F238E27FC236}">
                <a16:creationId xmlns:a16="http://schemas.microsoft.com/office/drawing/2014/main" id="{91AC1A76-714A-501C-90FD-72707E61629D}"/>
              </a:ext>
            </a:extLst>
          </p:cNvPr>
          <p:cNvSpPr>
            <a:spLocks noGrp="1"/>
          </p:cNvSpPr>
          <p:nvPr>
            <p:ph type="body" sz="quarter" idx="10"/>
          </p:nvPr>
        </p:nvSpPr>
        <p:spPr/>
        <p:txBody>
          <a:bodyPr/>
          <a:lstStyle/>
          <a:p>
            <a:endParaRPr lang="en-US"/>
          </a:p>
        </p:txBody>
      </p:sp>
      <p:sp>
        <p:nvSpPr>
          <p:cNvPr id="4" name="TextBox 3">
            <a:extLst>
              <a:ext uri="{FF2B5EF4-FFF2-40B4-BE49-F238E27FC236}">
                <a16:creationId xmlns:a16="http://schemas.microsoft.com/office/drawing/2014/main" id="{8AEAFFB5-F1B0-115F-2EDB-965870F8E62D}"/>
              </a:ext>
            </a:extLst>
          </p:cNvPr>
          <p:cNvSpPr txBox="1"/>
          <p:nvPr/>
        </p:nvSpPr>
        <p:spPr>
          <a:xfrm>
            <a:off x="1069394" y="1946614"/>
            <a:ext cx="9566031" cy="2062103"/>
          </a:xfrm>
          <a:prstGeom prst="rect">
            <a:avLst/>
          </a:prstGeom>
        </p:spPr>
        <p:txBody>
          <a:bodyPr vert="horz" wrap="square" lIns="91440" tIns="45720" rIns="91440" bIns="45720" rtlCol="0" anchor="ctr">
            <a:spAutoFit/>
          </a:bodyPr>
          <a:lstStyle/>
          <a:p>
            <a:pPr algn="l"/>
            <a:r>
              <a:rPr lang="en-US" sz="1600" b="1" dirty="0"/>
              <a:t>Poll Question 1: Marketing Plan Creation for 2024</a:t>
            </a:r>
          </a:p>
          <a:p>
            <a:pPr algn="l"/>
            <a:endParaRPr lang="en-US" sz="1600" dirty="0"/>
          </a:p>
          <a:p>
            <a:pPr algn="l"/>
            <a:r>
              <a:rPr lang="en-US" sz="1600" dirty="0"/>
              <a:t>Have you started creating your marketing plan for 2024?</a:t>
            </a:r>
          </a:p>
          <a:p>
            <a:pPr algn="l"/>
            <a:endParaRPr lang="en-US" sz="1600" dirty="0"/>
          </a:p>
          <a:p>
            <a:pPr marL="285750" indent="-285750" algn="l">
              <a:buFont typeface="Arial" panose="020B0604020202020204" pitchFamily="34" charset="0"/>
              <a:buChar char="•"/>
            </a:pPr>
            <a:r>
              <a:rPr lang="en-US" sz="1600" dirty="0"/>
              <a:t>Yes, it's in progress.</a:t>
            </a:r>
          </a:p>
          <a:p>
            <a:pPr marL="285750" indent="-285750" algn="l">
              <a:buFont typeface="Arial" panose="020B0604020202020204" pitchFamily="34" charset="0"/>
              <a:buChar char="•"/>
            </a:pPr>
            <a:r>
              <a:rPr lang="en-US" sz="1600" dirty="0"/>
              <a:t>No, I haven't started yet.</a:t>
            </a:r>
          </a:p>
          <a:p>
            <a:pPr marL="285750" indent="-285750" algn="l">
              <a:buFont typeface="Arial" panose="020B0604020202020204" pitchFamily="34" charset="0"/>
              <a:buChar char="•"/>
            </a:pPr>
            <a:r>
              <a:rPr lang="en-US" sz="1600" dirty="0"/>
              <a:t>The plan is completed.</a:t>
            </a:r>
          </a:p>
          <a:p>
            <a:pPr algn="l"/>
            <a:endParaRPr lang="en-US" sz="1600" dirty="0">
              <a:solidFill>
                <a:schemeClr val="tx1"/>
              </a:solidFill>
            </a:endParaRPr>
          </a:p>
        </p:txBody>
      </p:sp>
    </p:spTree>
    <p:extLst>
      <p:ext uri="{BB962C8B-B14F-4D97-AF65-F5344CB8AC3E}">
        <p14:creationId xmlns:p14="http://schemas.microsoft.com/office/powerpoint/2010/main" val="567080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B90C8-6384-19BA-8ACE-8124730B7606}"/>
              </a:ext>
            </a:extLst>
          </p:cNvPr>
          <p:cNvSpPr>
            <a:spLocks noGrp="1"/>
          </p:cNvSpPr>
          <p:nvPr>
            <p:ph type="title"/>
          </p:nvPr>
        </p:nvSpPr>
        <p:spPr/>
        <p:txBody>
          <a:bodyPr/>
          <a:lstStyle/>
          <a:p>
            <a:r>
              <a:rPr lang="en-US" dirty="0"/>
              <a:t>Prepping for 2024</a:t>
            </a:r>
          </a:p>
        </p:txBody>
      </p:sp>
      <p:sp>
        <p:nvSpPr>
          <p:cNvPr id="3" name="Text Placeholder 2">
            <a:extLst>
              <a:ext uri="{FF2B5EF4-FFF2-40B4-BE49-F238E27FC236}">
                <a16:creationId xmlns:a16="http://schemas.microsoft.com/office/drawing/2014/main" id="{91AC1A76-714A-501C-90FD-72707E61629D}"/>
              </a:ext>
            </a:extLst>
          </p:cNvPr>
          <p:cNvSpPr>
            <a:spLocks noGrp="1"/>
          </p:cNvSpPr>
          <p:nvPr>
            <p:ph type="body" sz="quarter" idx="10"/>
          </p:nvPr>
        </p:nvSpPr>
        <p:spPr/>
        <p:txBody>
          <a:bodyPr/>
          <a:lstStyle/>
          <a:p>
            <a:endParaRPr lang="en-US"/>
          </a:p>
        </p:txBody>
      </p:sp>
      <p:sp>
        <p:nvSpPr>
          <p:cNvPr id="4" name="TextBox 3">
            <a:extLst>
              <a:ext uri="{FF2B5EF4-FFF2-40B4-BE49-F238E27FC236}">
                <a16:creationId xmlns:a16="http://schemas.microsoft.com/office/drawing/2014/main" id="{8AEAFFB5-F1B0-115F-2EDB-965870F8E62D}"/>
              </a:ext>
            </a:extLst>
          </p:cNvPr>
          <p:cNvSpPr txBox="1"/>
          <p:nvPr/>
        </p:nvSpPr>
        <p:spPr>
          <a:xfrm>
            <a:off x="1069394" y="1614186"/>
            <a:ext cx="9566031" cy="2308324"/>
          </a:xfrm>
          <a:prstGeom prst="rect">
            <a:avLst/>
          </a:prstGeom>
        </p:spPr>
        <p:txBody>
          <a:bodyPr vert="horz" wrap="square" lIns="91440" tIns="45720" rIns="91440" bIns="45720" rtlCol="0" anchor="ctr">
            <a:spAutoFit/>
          </a:bodyPr>
          <a:lstStyle/>
          <a:p>
            <a:pPr algn="l"/>
            <a:r>
              <a:rPr lang="en-US" sz="1600" b="1" dirty="0"/>
              <a:t>Poll Question 2: Stage of Progress</a:t>
            </a:r>
          </a:p>
          <a:p>
            <a:pPr algn="l"/>
            <a:endParaRPr lang="en-US" sz="1600" dirty="0"/>
          </a:p>
          <a:p>
            <a:pPr algn="l"/>
            <a:r>
              <a:rPr lang="en-US" sz="1600" dirty="0"/>
              <a:t>Which stage are you currently at in your marketing plan for 2024?</a:t>
            </a:r>
          </a:p>
          <a:p>
            <a:pPr algn="l"/>
            <a:endParaRPr lang="en-US" sz="1600" dirty="0"/>
          </a:p>
          <a:p>
            <a:pPr marL="285750" indent="-285750" algn="l">
              <a:buFont typeface="Arial" panose="020B0604020202020204" pitchFamily="34" charset="0"/>
              <a:buChar char="•"/>
            </a:pPr>
            <a:r>
              <a:rPr lang="en-US" sz="1600" dirty="0"/>
              <a:t>Initial planning</a:t>
            </a:r>
          </a:p>
          <a:p>
            <a:pPr marL="285750" indent="-285750" algn="l">
              <a:buFont typeface="Arial" panose="020B0604020202020204" pitchFamily="34" charset="0"/>
              <a:buChar char="•"/>
            </a:pPr>
            <a:r>
              <a:rPr lang="en-US" sz="1600" dirty="0"/>
              <a:t>Mid-way through the process</a:t>
            </a:r>
          </a:p>
          <a:p>
            <a:pPr marL="285750" indent="-285750" algn="l">
              <a:buFont typeface="Arial" panose="020B0604020202020204" pitchFamily="34" charset="0"/>
              <a:buChar char="•"/>
            </a:pPr>
            <a:r>
              <a:rPr lang="en-US" sz="1600" dirty="0"/>
              <a:t>Finalizing the plan</a:t>
            </a:r>
          </a:p>
          <a:p>
            <a:pPr algn="l"/>
            <a:endParaRPr lang="en-US" sz="1600" dirty="0"/>
          </a:p>
          <a:p>
            <a:pPr algn="l"/>
            <a:endParaRPr lang="en-US" sz="1600" dirty="0">
              <a:solidFill>
                <a:schemeClr val="tx1"/>
              </a:solidFill>
            </a:endParaRPr>
          </a:p>
        </p:txBody>
      </p:sp>
    </p:spTree>
    <p:extLst>
      <p:ext uri="{BB962C8B-B14F-4D97-AF65-F5344CB8AC3E}">
        <p14:creationId xmlns:p14="http://schemas.microsoft.com/office/powerpoint/2010/main" val="4031152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B90C8-6384-19BA-8ACE-8124730B7606}"/>
              </a:ext>
            </a:extLst>
          </p:cNvPr>
          <p:cNvSpPr>
            <a:spLocks noGrp="1"/>
          </p:cNvSpPr>
          <p:nvPr>
            <p:ph type="title"/>
          </p:nvPr>
        </p:nvSpPr>
        <p:spPr/>
        <p:txBody>
          <a:bodyPr/>
          <a:lstStyle/>
          <a:p>
            <a:r>
              <a:rPr lang="en-US" dirty="0"/>
              <a:t>Prepping for 2024</a:t>
            </a:r>
          </a:p>
        </p:txBody>
      </p:sp>
      <p:sp>
        <p:nvSpPr>
          <p:cNvPr id="3" name="Text Placeholder 2">
            <a:extLst>
              <a:ext uri="{FF2B5EF4-FFF2-40B4-BE49-F238E27FC236}">
                <a16:creationId xmlns:a16="http://schemas.microsoft.com/office/drawing/2014/main" id="{91AC1A76-714A-501C-90FD-72707E61629D}"/>
              </a:ext>
            </a:extLst>
          </p:cNvPr>
          <p:cNvSpPr>
            <a:spLocks noGrp="1"/>
          </p:cNvSpPr>
          <p:nvPr>
            <p:ph type="body" sz="quarter" idx="10"/>
          </p:nvPr>
        </p:nvSpPr>
        <p:spPr/>
        <p:txBody>
          <a:bodyPr/>
          <a:lstStyle/>
          <a:p>
            <a:endParaRPr lang="en-US"/>
          </a:p>
        </p:txBody>
      </p:sp>
      <p:sp>
        <p:nvSpPr>
          <p:cNvPr id="4" name="TextBox 3">
            <a:extLst>
              <a:ext uri="{FF2B5EF4-FFF2-40B4-BE49-F238E27FC236}">
                <a16:creationId xmlns:a16="http://schemas.microsoft.com/office/drawing/2014/main" id="{8AEAFFB5-F1B0-115F-2EDB-965870F8E62D}"/>
              </a:ext>
            </a:extLst>
          </p:cNvPr>
          <p:cNvSpPr txBox="1"/>
          <p:nvPr/>
        </p:nvSpPr>
        <p:spPr>
          <a:xfrm>
            <a:off x="1069394" y="1788333"/>
            <a:ext cx="9566031" cy="2308324"/>
          </a:xfrm>
          <a:prstGeom prst="rect">
            <a:avLst/>
          </a:prstGeom>
        </p:spPr>
        <p:txBody>
          <a:bodyPr vert="horz" wrap="square" lIns="91440" tIns="45720" rIns="91440" bIns="45720" rtlCol="0" anchor="ctr">
            <a:spAutoFit/>
          </a:bodyPr>
          <a:lstStyle/>
          <a:p>
            <a:pPr algn="l"/>
            <a:r>
              <a:rPr lang="en-US" sz="1600" b="1" dirty="0"/>
              <a:t>Poll Question 3: Challenges in Marketing Plan Creation</a:t>
            </a:r>
          </a:p>
          <a:p>
            <a:pPr algn="l"/>
            <a:endParaRPr lang="en-US" sz="1600" dirty="0"/>
          </a:p>
          <a:p>
            <a:pPr algn="l"/>
            <a:r>
              <a:rPr lang="en-US" sz="1600" dirty="0"/>
              <a:t>What are your biggest challenges in creating the marketing plan for 2024? (Select all that apply)</a:t>
            </a:r>
          </a:p>
          <a:p>
            <a:pPr algn="l"/>
            <a:endParaRPr lang="en-US" sz="1600" dirty="0"/>
          </a:p>
          <a:p>
            <a:pPr marL="285750" indent="-285750" algn="l">
              <a:buFont typeface="Arial" panose="020B0604020202020204" pitchFamily="34" charset="0"/>
              <a:buChar char="•"/>
            </a:pPr>
            <a:r>
              <a:rPr lang="en-US" sz="1600" dirty="0"/>
              <a:t>Time constraints</a:t>
            </a:r>
          </a:p>
          <a:p>
            <a:pPr marL="285750" indent="-285750" algn="l">
              <a:buFont typeface="Arial" panose="020B0604020202020204" pitchFamily="34" charset="0"/>
              <a:buChar char="•"/>
            </a:pPr>
            <a:r>
              <a:rPr lang="en-US" sz="1600" dirty="0"/>
              <a:t>Limited budget</a:t>
            </a:r>
          </a:p>
          <a:p>
            <a:pPr marL="285750" indent="-285750" algn="l">
              <a:buFont typeface="Arial" panose="020B0604020202020204" pitchFamily="34" charset="0"/>
              <a:buChar char="•"/>
            </a:pPr>
            <a:r>
              <a:rPr lang="en-US" sz="1600" dirty="0"/>
              <a:t>Lack of innovative ideas</a:t>
            </a:r>
          </a:p>
          <a:p>
            <a:pPr marL="285750" indent="-285750" algn="l">
              <a:buFont typeface="Arial" panose="020B0604020202020204" pitchFamily="34" charset="0"/>
              <a:buChar char="•"/>
            </a:pPr>
            <a:r>
              <a:rPr lang="en-US" sz="1600" dirty="0"/>
              <a:t>Meeting ROI targets</a:t>
            </a:r>
          </a:p>
          <a:p>
            <a:pPr algn="l"/>
            <a:endParaRPr lang="en-US" sz="1600" dirty="0"/>
          </a:p>
        </p:txBody>
      </p:sp>
    </p:spTree>
    <p:extLst>
      <p:ext uri="{BB962C8B-B14F-4D97-AF65-F5344CB8AC3E}">
        <p14:creationId xmlns:p14="http://schemas.microsoft.com/office/powerpoint/2010/main" val="18272525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B90C8-6384-19BA-8ACE-8124730B7606}"/>
              </a:ext>
            </a:extLst>
          </p:cNvPr>
          <p:cNvSpPr>
            <a:spLocks noGrp="1"/>
          </p:cNvSpPr>
          <p:nvPr>
            <p:ph type="title"/>
          </p:nvPr>
        </p:nvSpPr>
        <p:spPr/>
        <p:txBody>
          <a:bodyPr/>
          <a:lstStyle/>
          <a:p>
            <a:r>
              <a:rPr lang="en-US" dirty="0"/>
              <a:t>Prepping for 2024</a:t>
            </a:r>
          </a:p>
        </p:txBody>
      </p:sp>
      <p:sp>
        <p:nvSpPr>
          <p:cNvPr id="3" name="Text Placeholder 2">
            <a:extLst>
              <a:ext uri="{FF2B5EF4-FFF2-40B4-BE49-F238E27FC236}">
                <a16:creationId xmlns:a16="http://schemas.microsoft.com/office/drawing/2014/main" id="{91AC1A76-714A-501C-90FD-72707E61629D}"/>
              </a:ext>
            </a:extLst>
          </p:cNvPr>
          <p:cNvSpPr>
            <a:spLocks noGrp="1"/>
          </p:cNvSpPr>
          <p:nvPr>
            <p:ph type="body" sz="quarter" idx="10"/>
          </p:nvPr>
        </p:nvSpPr>
        <p:spPr/>
        <p:txBody>
          <a:bodyPr/>
          <a:lstStyle/>
          <a:p>
            <a:endParaRPr lang="en-US"/>
          </a:p>
        </p:txBody>
      </p:sp>
      <p:sp>
        <p:nvSpPr>
          <p:cNvPr id="4" name="TextBox 3">
            <a:extLst>
              <a:ext uri="{FF2B5EF4-FFF2-40B4-BE49-F238E27FC236}">
                <a16:creationId xmlns:a16="http://schemas.microsoft.com/office/drawing/2014/main" id="{8AEAFFB5-F1B0-115F-2EDB-965870F8E62D}"/>
              </a:ext>
            </a:extLst>
          </p:cNvPr>
          <p:cNvSpPr txBox="1"/>
          <p:nvPr/>
        </p:nvSpPr>
        <p:spPr>
          <a:xfrm>
            <a:off x="1069394" y="1518667"/>
            <a:ext cx="9566031" cy="2800767"/>
          </a:xfrm>
          <a:prstGeom prst="rect">
            <a:avLst/>
          </a:prstGeom>
        </p:spPr>
        <p:txBody>
          <a:bodyPr vert="horz" wrap="square" lIns="91440" tIns="45720" rIns="91440" bIns="45720" rtlCol="0" anchor="ctr">
            <a:spAutoFit/>
          </a:bodyPr>
          <a:lstStyle/>
          <a:p>
            <a:pPr algn="l"/>
            <a:endParaRPr lang="en-US" sz="1600" dirty="0"/>
          </a:p>
          <a:p>
            <a:pPr algn="l"/>
            <a:r>
              <a:rPr lang="en-US" sz="1600" b="1" dirty="0"/>
              <a:t>Poll Question 4: Support Requirements</a:t>
            </a:r>
          </a:p>
          <a:p>
            <a:pPr algn="l"/>
            <a:endParaRPr lang="en-US" sz="1600" dirty="0"/>
          </a:p>
          <a:p>
            <a:pPr algn="l"/>
            <a:r>
              <a:rPr lang="en-US" sz="1600" dirty="0"/>
              <a:t>Where do you need the most help from Exclusive Networks and our vendor partners in your 2024 marketing plan?</a:t>
            </a:r>
          </a:p>
          <a:p>
            <a:pPr algn="l"/>
            <a:endParaRPr lang="en-US" sz="1600" dirty="0"/>
          </a:p>
          <a:p>
            <a:pPr marL="285750" indent="-285750" algn="l">
              <a:buFont typeface="Arial" panose="020B0604020202020204" pitchFamily="34" charset="0"/>
              <a:buChar char="•"/>
            </a:pPr>
            <a:r>
              <a:rPr lang="en-US" sz="1600" dirty="0"/>
              <a:t>Strategic planning</a:t>
            </a:r>
          </a:p>
          <a:p>
            <a:pPr marL="285750" indent="-285750" algn="l">
              <a:buFont typeface="Arial" panose="020B0604020202020204" pitchFamily="34" charset="0"/>
              <a:buChar char="•"/>
            </a:pPr>
            <a:r>
              <a:rPr lang="en-US" sz="1600" dirty="0"/>
              <a:t>Financial support</a:t>
            </a:r>
          </a:p>
          <a:p>
            <a:pPr marL="285750" indent="-285750" algn="l">
              <a:buFont typeface="Arial" panose="020B0604020202020204" pitchFamily="34" charset="0"/>
              <a:buChar char="•"/>
            </a:pPr>
            <a:r>
              <a:rPr lang="en-US" sz="1600" dirty="0"/>
              <a:t>Creative ideation</a:t>
            </a:r>
          </a:p>
          <a:p>
            <a:pPr marL="285750" indent="-285750" algn="l">
              <a:buFont typeface="Arial" panose="020B0604020202020204" pitchFamily="34" charset="0"/>
              <a:buChar char="•"/>
            </a:pPr>
            <a:r>
              <a:rPr lang="en-US" sz="1600" dirty="0"/>
              <a:t>ROI optimization tools and analytics</a:t>
            </a:r>
          </a:p>
          <a:p>
            <a:pPr marL="285750" indent="-285750" algn="l">
              <a:buFont typeface="Arial" panose="020B0604020202020204" pitchFamily="34" charset="0"/>
              <a:buChar char="•"/>
            </a:pPr>
            <a:r>
              <a:rPr lang="en-US" sz="1600" dirty="0"/>
              <a:t>Others (Please specify in the comments)</a:t>
            </a:r>
            <a:endParaRPr lang="en-US" sz="1600" dirty="0">
              <a:solidFill>
                <a:schemeClr val="tx1"/>
              </a:solidFill>
            </a:endParaRPr>
          </a:p>
        </p:txBody>
      </p:sp>
    </p:spTree>
    <p:extLst>
      <p:ext uri="{BB962C8B-B14F-4D97-AF65-F5344CB8AC3E}">
        <p14:creationId xmlns:p14="http://schemas.microsoft.com/office/powerpoint/2010/main" val="3050805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6DDE0-8D44-EE28-80F5-1D6E314813CF}"/>
              </a:ext>
            </a:extLst>
          </p:cNvPr>
          <p:cNvSpPr>
            <a:spLocks noGrp="1"/>
          </p:cNvSpPr>
          <p:nvPr>
            <p:ph type="ctrTitle"/>
          </p:nvPr>
        </p:nvSpPr>
        <p:spPr/>
        <p:txBody>
          <a:bodyPr/>
          <a:lstStyle/>
          <a:p>
            <a:r>
              <a:rPr lang="en-US" sz="4800" dirty="0"/>
              <a:t>GTM planning </a:t>
            </a:r>
          </a:p>
        </p:txBody>
      </p:sp>
    </p:spTree>
    <p:extLst>
      <p:ext uri="{BB962C8B-B14F-4D97-AF65-F5344CB8AC3E}">
        <p14:creationId xmlns:p14="http://schemas.microsoft.com/office/powerpoint/2010/main" val="1227856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A0CB75-4A85-B5DD-D65A-BC3218652A15}"/>
              </a:ext>
            </a:extLst>
          </p:cNvPr>
          <p:cNvSpPr>
            <a:spLocks noGrp="1"/>
          </p:cNvSpPr>
          <p:nvPr>
            <p:ph type="sldNum" sz="quarter" idx="7"/>
          </p:nvPr>
        </p:nvSpPr>
        <p:spPr/>
        <p:txBody>
          <a:bodyPr/>
          <a:lstStyle/>
          <a:p>
            <a:fld id="{B6F15528-21DE-4FAA-801E-634DDDAF4B2B}" type="slidenum">
              <a:rPr lang="en-GB" smtClean="0"/>
              <a:t>9</a:t>
            </a:fld>
            <a:endParaRPr lang="en-GB" dirty="0"/>
          </a:p>
        </p:txBody>
      </p:sp>
      <p:pic>
        <p:nvPicPr>
          <p:cNvPr id="1026" name="Picture 2">
            <a:extLst>
              <a:ext uri="{FF2B5EF4-FFF2-40B4-BE49-F238E27FC236}">
                <a16:creationId xmlns:a16="http://schemas.microsoft.com/office/drawing/2014/main" id="{A9555E2A-7044-CCC5-6C49-FBDD88FCB8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092993"/>
            <a:ext cx="8839200" cy="4972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0732130"/>
      </p:ext>
    </p:extLst>
  </p:cSld>
  <p:clrMapOvr>
    <a:masterClrMapping/>
  </p:clrMapOvr>
</p:sld>
</file>

<file path=ppt/theme/theme1.xml><?xml version="1.0" encoding="utf-8"?>
<a:theme xmlns:a="http://schemas.openxmlformats.org/drawingml/2006/main" name="Generic page template (dar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lstStyle>
        <a:defPPr algn="l">
          <a:defRPr sz="1600" dirty="0">
            <a:solidFill>
              <a:schemeClr val="tx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eneric page template (light)">
  <a:themeElements>
    <a:clrScheme name="Custom 1">
      <a:dk1>
        <a:sysClr val="windowText" lastClr="000000"/>
      </a:dk1>
      <a:lt1>
        <a:sysClr val="window" lastClr="FFFFFF"/>
      </a:lt1>
      <a:dk2>
        <a:srgbClr val="44546A"/>
      </a:dk2>
      <a:lt2>
        <a:srgbClr val="E7E6E6"/>
      </a:lt2>
      <a:accent1>
        <a:srgbClr val="A4027D"/>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lstStyle>
        <a:defPPr algn="l">
          <a:defRPr sz="1600" dirty="0">
            <a:solidFill>
              <a:schemeClr val="tx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F92402EF1B3B84EBC2CFAEDEE84D1B8" ma:contentTypeVersion="19" ma:contentTypeDescription="Create a new document." ma:contentTypeScope="" ma:versionID="380fdad75e39b757d7e5680457e6c90c">
  <xsd:schema xmlns:xsd="http://www.w3.org/2001/XMLSchema" xmlns:xs="http://www.w3.org/2001/XMLSchema" xmlns:p="http://schemas.microsoft.com/office/2006/metadata/properties" xmlns:ns2="25a003b8-2868-4196-b3d7-69e0f68c6b80" xmlns:ns3="134e9bba-2e98-46b4-b8c5-e7040144886b" targetNamespace="http://schemas.microsoft.com/office/2006/metadata/properties" ma:root="true" ma:fieldsID="115f4fdf2daa2908b0554a0815043d94" ns2:_="" ns3:_="">
    <xsd:import namespace="25a003b8-2868-4196-b3d7-69e0f68c6b80"/>
    <xsd:import namespace="134e9bba-2e98-46b4-b8c5-e7040144886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lcf76f155ced4ddcb4097134ff3c332f" minOccurs="0"/>
                <xsd:element ref="ns3:TaxCatchAll" minOccurs="0"/>
                <xsd:element ref="ns3:TaxKeywordTaxHTField"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a003b8-2868-4196-b3d7-69e0f68c6b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5468317-333e-4b32-96dc-16561391666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34e9bba-2e98-46b4-b8c5-e7040144886b"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42668bdc-f22f-43a2-9624-85c38677c3fe}" ma:internalName="TaxCatchAll" ma:showField="CatchAllData" ma:web="134e9bba-2e98-46b4-b8c5-e7040144886b">
      <xsd:complexType>
        <xsd:complexContent>
          <xsd:extension base="dms:MultiChoiceLookup">
            <xsd:sequence>
              <xsd:element name="Value" type="dms:Lookup" maxOccurs="unbounded" minOccurs="0" nillable="true"/>
            </xsd:sequence>
          </xsd:extension>
        </xsd:complexContent>
      </xsd:complexType>
    </xsd:element>
    <xsd:element name="TaxKeywordTaxHTField" ma:index="24" nillable="true" ma:taxonomy="true" ma:internalName="TaxKeywordTaxHTField" ma:taxonomyFieldName="TaxKeyword" ma:displayName="Enterprise Keywords" ma:fieldId="{23f27201-bee3-471e-b2e7-b64fd8b7ca38}" ma:taxonomyMulti="true" ma:sspId="25468317-333e-4b32-96dc-165613916666"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5a003b8-2868-4196-b3d7-69e0f68c6b80">
      <Terms xmlns="http://schemas.microsoft.com/office/infopath/2007/PartnerControls"/>
    </lcf76f155ced4ddcb4097134ff3c332f>
    <TaxCatchAll xmlns="134e9bba-2e98-46b4-b8c5-e7040144886b" xsi:nil="true"/>
    <TaxKeywordTaxHTField xmlns="134e9bba-2e98-46b4-b8c5-e7040144886b">
      <Terms xmlns="http://schemas.microsoft.com/office/infopath/2007/PartnerControls"/>
    </TaxKeywordTaxHTField>
  </documentManagement>
</p:properties>
</file>

<file path=customXml/itemProps1.xml><?xml version="1.0" encoding="utf-8"?>
<ds:datastoreItem xmlns:ds="http://schemas.openxmlformats.org/officeDocument/2006/customXml" ds:itemID="{82C6C0A5-B306-4E30-A19E-5EFCE419FAC6}">
  <ds:schemaRefs>
    <ds:schemaRef ds:uri="http://schemas.microsoft.com/sharepoint/v3/contenttype/forms"/>
  </ds:schemaRefs>
</ds:datastoreItem>
</file>

<file path=customXml/itemProps2.xml><?xml version="1.0" encoding="utf-8"?>
<ds:datastoreItem xmlns:ds="http://schemas.openxmlformats.org/officeDocument/2006/customXml" ds:itemID="{04D4AD40-9752-4D67-8F71-8C30F8F85E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a003b8-2868-4196-b3d7-69e0f68c6b80"/>
    <ds:schemaRef ds:uri="134e9bba-2e98-46b4-b8c5-e704014488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BFFFDE8-CB15-474A-BB2B-AB6EBD05AD18}">
  <ds:schemaRefs>
    <ds:schemaRef ds:uri="http://schemas.microsoft.com/office/2006/documentManagement/types"/>
    <ds:schemaRef ds:uri="25a003b8-2868-4196-b3d7-69e0f68c6b80"/>
    <ds:schemaRef ds:uri="http://schemas.microsoft.com/office/infopath/2007/PartnerControls"/>
    <ds:schemaRef ds:uri="http://purl.org/dc/dcmitype/"/>
    <ds:schemaRef ds:uri="http://schemas.microsoft.com/office/2006/metadata/properties"/>
    <ds:schemaRef ds:uri="http://purl.org/dc/terms/"/>
    <ds:schemaRef ds:uri="http://purl.org/dc/elements/1.1/"/>
    <ds:schemaRef ds:uri="http://schemas.openxmlformats.org/package/2006/metadata/core-properties"/>
    <ds:schemaRef ds:uri="134e9bba-2e98-46b4-b8c5-e7040144886b"/>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9042</TotalTime>
  <Words>2524</Words>
  <Application>Microsoft Office PowerPoint</Application>
  <PresentationFormat>Widescreen</PresentationFormat>
  <Paragraphs>419</Paragraphs>
  <Slides>37</Slides>
  <Notes>7</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37</vt:i4>
      </vt:variant>
    </vt:vector>
  </HeadingPairs>
  <TitlesOfParts>
    <vt:vector size="53" baseType="lpstr">
      <vt:lpstr>-apple-system</vt:lpstr>
      <vt:lpstr>Arial</vt:lpstr>
      <vt:lpstr>Arial MT</vt:lpstr>
      <vt:lpstr>Calibri</vt:lpstr>
      <vt:lpstr>Google Sans</vt:lpstr>
      <vt:lpstr>Lucida Sans Unicode</vt:lpstr>
      <vt:lpstr>Poppins</vt:lpstr>
      <vt:lpstr>Poppins Black</vt:lpstr>
      <vt:lpstr>Poppins ExtraBold</vt:lpstr>
      <vt:lpstr>Poppins Light</vt:lpstr>
      <vt:lpstr>Tahoma</vt:lpstr>
      <vt:lpstr>Times New Roman</vt:lpstr>
      <vt:lpstr>Trebuchet MS</vt:lpstr>
      <vt:lpstr>Wingdings</vt:lpstr>
      <vt:lpstr>Generic page template (dark)</vt:lpstr>
      <vt:lpstr>Generic page template (light)</vt:lpstr>
      <vt:lpstr>The Marketing Network  Monthly virtual meet-up November 2023 </vt:lpstr>
      <vt:lpstr>Agenda – simplifying  </vt:lpstr>
      <vt:lpstr> The Marketing Network</vt:lpstr>
      <vt:lpstr>Prepping for 2024</vt:lpstr>
      <vt:lpstr>Prepping for 2024</vt:lpstr>
      <vt:lpstr>Prepping for 2024</vt:lpstr>
      <vt:lpstr>Prepping for 2024</vt:lpstr>
      <vt:lpstr>GTM planning </vt:lpstr>
      <vt:lpstr>PowerPoint Presentation</vt:lpstr>
      <vt:lpstr>Firstly, what is a GTM plan?</vt:lpstr>
      <vt:lpstr>GTM plan process and key sections</vt:lpstr>
      <vt:lpstr>Planning made simple</vt:lpstr>
      <vt:lpstr>RACE framework</vt:lpstr>
      <vt:lpstr>Checklist marketing: to, through and with – tactic types</vt:lpstr>
      <vt:lpstr>Keeping on track…</vt:lpstr>
      <vt:lpstr>How AI can amplify your marketing efforts.</vt:lpstr>
      <vt:lpstr>AI Explosion</vt:lpstr>
      <vt:lpstr>PowerPoint Presentation</vt:lpstr>
      <vt:lpstr>Why use AI?</vt:lpstr>
      <vt:lpstr>3 Quick Tools to Try</vt:lpstr>
      <vt:lpstr>Answer The Public</vt:lpstr>
      <vt:lpstr>Answer The Public</vt:lpstr>
      <vt:lpstr>Chat GPT</vt:lpstr>
      <vt:lpstr>PowerPoint Presentation</vt:lpstr>
      <vt:lpstr>PowerPoint Presentation</vt:lpstr>
      <vt:lpstr>Chat GPT Prompt Examples</vt:lpstr>
      <vt:lpstr>Chat GPT Prompt Examples</vt:lpstr>
      <vt:lpstr>Chat GPT Prompt Examples</vt:lpstr>
      <vt:lpstr>Claude AI</vt:lpstr>
      <vt:lpstr>ChatGPT vs Claude</vt:lpstr>
      <vt:lpstr>Case Studies </vt:lpstr>
      <vt:lpstr>Strategies to introduce AI</vt:lpstr>
      <vt:lpstr>Q &amp; A Session</vt:lpstr>
      <vt:lpstr>November focuses on simplifying your marketing.</vt:lpstr>
      <vt:lpstr>What are your hacks or commitments to simplifying your plan in 2024?</vt:lpstr>
      <vt:lpstr>Some inspiration…</vt:lpstr>
      <vt:lpstr>The Marketing Network Igniting Success: Partners Powered by Marketing Excellence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Duce</dc:creator>
  <cp:lastModifiedBy>Sarah Duce</cp:lastModifiedBy>
  <cp:revision>261</cp:revision>
  <dcterms:created xsi:type="dcterms:W3CDTF">2020-11-17T14:35:25Z</dcterms:created>
  <dcterms:modified xsi:type="dcterms:W3CDTF">2023-11-15T22:58:59Z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0x0101004F92402EF1B3B84EBC2CFAEDEE84D1B8</vt:lpwstr>
  </property>
  <property fmtid="{D5CDD505-2E9C-101B-9397-08002B2CF9AE}" pid="3" name="TaxKeyword">
    <vt:lpwstr/>
  </property>
  <property fmtid="{D5CDD505-2E9C-101B-9397-08002B2CF9AE}" pid="4" name="MediaServiceImageTags">
    <vt:lpwstr/>
  </property>
  <property fmtid="{D5CDD505-2E9C-101B-9397-08002B2CF9AE}" pid="5" name="MSIP_Label_cc948c2c-9a24-4150-ba3c-6e219c6b460c_Enabled">
    <vt:lpwstr>true</vt:lpwstr>
  </property>
  <property fmtid="{D5CDD505-2E9C-101B-9397-08002B2CF9AE}" pid="6" name="MSIP_Label_cc948c2c-9a24-4150-ba3c-6e219c6b460c_SetDate">
    <vt:lpwstr>2023-11-15T13:03:49Z</vt:lpwstr>
  </property>
  <property fmtid="{D5CDD505-2E9C-101B-9397-08002B2CF9AE}" pid="7" name="MSIP_Label_cc948c2c-9a24-4150-ba3c-6e219c6b460c_Method">
    <vt:lpwstr>Standard</vt:lpwstr>
  </property>
  <property fmtid="{D5CDD505-2E9C-101B-9397-08002B2CF9AE}" pid="8" name="MSIP_Label_cc948c2c-9a24-4150-ba3c-6e219c6b460c_Name">
    <vt:lpwstr>Internal</vt:lpwstr>
  </property>
  <property fmtid="{D5CDD505-2E9C-101B-9397-08002B2CF9AE}" pid="9" name="MSIP_Label_cc948c2c-9a24-4150-ba3c-6e219c6b460c_SiteId">
    <vt:lpwstr>00d042cc-bebc-4deb-b00d-1f3c8f1dc662</vt:lpwstr>
  </property>
  <property fmtid="{D5CDD505-2E9C-101B-9397-08002B2CF9AE}" pid="10" name="MSIP_Label_cc948c2c-9a24-4150-ba3c-6e219c6b460c_ActionId">
    <vt:lpwstr>9c84be4a-712f-485d-b3a6-d2f7ae8a3b51</vt:lpwstr>
  </property>
  <property fmtid="{D5CDD505-2E9C-101B-9397-08002B2CF9AE}" pid="11" name="MSIP_Label_cc948c2c-9a24-4150-ba3c-6e219c6b460c_ContentBits">
    <vt:lpwstr>0</vt:lpwstr>
  </property>
</Properties>
</file>